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5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4.xml" ContentType="application/vnd.openxmlformats-officedocument.drawingml.diagramData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22"/>
  </p:notesMasterIdLst>
  <p:sldIdLst>
    <p:sldId id="267" r:id="rId2"/>
    <p:sldId id="317" r:id="rId3"/>
    <p:sldId id="319" r:id="rId4"/>
    <p:sldId id="321" r:id="rId5"/>
    <p:sldId id="306" r:id="rId6"/>
    <p:sldId id="318" r:id="rId7"/>
    <p:sldId id="307" r:id="rId8"/>
    <p:sldId id="309" r:id="rId9"/>
    <p:sldId id="314" r:id="rId10"/>
    <p:sldId id="315" r:id="rId11"/>
    <p:sldId id="316" r:id="rId12"/>
    <p:sldId id="320" r:id="rId13"/>
    <p:sldId id="299" r:id="rId14"/>
    <p:sldId id="300" r:id="rId15"/>
    <p:sldId id="308" r:id="rId16"/>
    <p:sldId id="313" r:id="rId17"/>
    <p:sldId id="305" r:id="rId18"/>
    <p:sldId id="312" r:id="rId19"/>
    <p:sldId id="310" r:id="rId20"/>
    <p:sldId id="31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8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541832-DB9F-752B-6594-B1F59BBA3994}" v="453" dt="2024-07-11T22:50:03.749"/>
    <p1510:client id="{AE66FBBE-2024-B188-CF07-9C54E9B2B1AD}" v="1" dt="2024-07-11T19:24:37.2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0" autoAdjust="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P20B012 Chaganti Kamaraja Siddhartha" userId="S::ep20b012@smail.iitm.ac.in::728497e1-c08b-4c68-8a8a-a2cf8ffdde12" providerId="AD" clId="Web-{FF93BFC4-6E31-C368-AF22-D6685FB7227B}"/>
    <pc:docChg chg="addSld delSld modSld sldOrd">
      <pc:chgData name="EP20B012 Chaganti Kamaraja Siddhartha" userId="S::ep20b012@smail.iitm.ac.in::728497e1-c08b-4c68-8a8a-a2cf8ffdde12" providerId="AD" clId="Web-{FF93BFC4-6E31-C368-AF22-D6685FB7227B}" dt="2024-07-09T14:58:47.674" v="420" actId="1076"/>
      <pc:docMkLst>
        <pc:docMk/>
      </pc:docMkLst>
      <pc:sldChg chg="modSp">
        <pc:chgData name="EP20B012 Chaganti Kamaraja Siddhartha" userId="S::ep20b012@smail.iitm.ac.in::728497e1-c08b-4c68-8a8a-a2cf8ffdde12" providerId="AD" clId="Web-{FF93BFC4-6E31-C368-AF22-D6685FB7227B}" dt="2024-07-09T05:19:29.280" v="133" actId="1076"/>
        <pc:sldMkLst>
          <pc:docMk/>
          <pc:sldMk cId="908691541" sldId="267"/>
        </pc:sldMkLst>
        <pc:spChg chg="mod">
          <ac:chgData name="EP20B012 Chaganti Kamaraja Siddhartha" userId="S::ep20b012@smail.iitm.ac.in::728497e1-c08b-4c68-8a8a-a2cf8ffdde12" providerId="AD" clId="Web-{FF93BFC4-6E31-C368-AF22-D6685FB7227B}" dt="2024-07-09T05:19:18.843" v="131" actId="1076"/>
          <ac:spMkLst>
            <pc:docMk/>
            <pc:sldMk cId="908691541" sldId="267"/>
            <ac:spMk id="9" creationId="{8B3450C2-7294-9574-56F4-189016EAC007}"/>
          </ac:spMkLst>
        </pc:spChg>
        <pc:spChg chg="mod">
          <ac:chgData name="EP20B012 Chaganti Kamaraja Siddhartha" userId="S::ep20b012@smail.iitm.ac.in::728497e1-c08b-4c68-8a8a-a2cf8ffdde12" providerId="AD" clId="Web-{FF93BFC4-6E31-C368-AF22-D6685FB7227B}" dt="2024-07-09T05:19:29.280" v="133" actId="1076"/>
          <ac:spMkLst>
            <pc:docMk/>
            <pc:sldMk cId="908691541" sldId="267"/>
            <ac:spMk id="12" creationId="{8B3450C2-7294-9574-56F4-189016EAC007}"/>
          </ac:spMkLst>
        </pc:spChg>
      </pc:sldChg>
      <pc:sldChg chg="modSp">
        <pc:chgData name="EP20B012 Chaganti Kamaraja Siddhartha" userId="S::ep20b012@smail.iitm.ac.in::728497e1-c08b-4c68-8a8a-a2cf8ffdde12" providerId="AD" clId="Web-{FF93BFC4-6E31-C368-AF22-D6685FB7227B}" dt="2024-07-09T05:23:42.056" v="216" actId="20577"/>
        <pc:sldMkLst>
          <pc:docMk/>
          <pc:sldMk cId="1121924644" sldId="299"/>
        </pc:sldMkLst>
        <pc:spChg chg="mod">
          <ac:chgData name="EP20B012 Chaganti Kamaraja Siddhartha" userId="S::ep20b012@smail.iitm.ac.in::728497e1-c08b-4c68-8a8a-a2cf8ffdde12" providerId="AD" clId="Web-{FF93BFC4-6E31-C368-AF22-D6685FB7227B}" dt="2024-07-09T05:23:42.056" v="216" actId="20577"/>
          <ac:spMkLst>
            <pc:docMk/>
            <pc:sldMk cId="1121924644" sldId="299"/>
            <ac:spMk id="3" creationId="{00000000-0000-0000-0000-000000000000}"/>
          </ac:spMkLst>
        </pc:spChg>
      </pc:sldChg>
      <pc:sldChg chg="modSp">
        <pc:chgData name="EP20B012 Chaganti Kamaraja Siddhartha" userId="S::ep20b012@smail.iitm.ac.in::728497e1-c08b-4c68-8a8a-a2cf8ffdde12" providerId="AD" clId="Web-{FF93BFC4-6E31-C368-AF22-D6685FB7227B}" dt="2024-07-09T14:58:47.674" v="420" actId="1076"/>
        <pc:sldMkLst>
          <pc:docMk/>
          <pc:sldMk cId="102104965" sldId="300"/>
        </pc:sldMkLst>
        <pc:spChg chg="mod">
          <ac:chgData name="EP20B012 Chaganti Kamaraja Siddhartha" userId="S::ep20b012@smail.iitm.ac.in::728497e1-c08b-4c68-8a8a-a2cf8ffdde12" providerId="AD" clId="Web-{FF93BFC4-6E31-C368-AF22-D6685FB7227B}" dt="2024-07-09T14:58:47.674" v="420" actId="1076"/>
          <ac:spMkLst>
            <pc:docMk/>
            <pc:sldMk cId="102104965" sldId="300"/>
            <ac:spMk id="13" creationId="{00000000-0000-0000-0000-000000000000}"/>
          </ac:spMkLst>
        </pc:spChg>
      </pc:sldChg>
      <pc:sldChg chg="addSp delSp del">
        <pc:chgData name="EP20B012 Chaganti Kamaraja Siddhartha" userId="S::ep20b012@smail.iitm.ac.in::728497e1-c08b-4c68-8a8a-a2cf8ffdde12" providerId="AD" clId="Web-{FF93BFC4-6E31-C368-AF22-D6685FB7227B}" dt="2024-07-09T05:17:56.499" v="66"/>
        <pc:sldMkLst>
          <pc:docMk/>
          <pc:sldMk cId="2983710153" sldId="301"/>
        </pc:sldMkLst>
        <pc:picChg chg="add del">
          <ac:chgData name="EP20B012 Chaganti Kamaraja Siddhartha" userId="S::ep20b012@smail.iitm.ac.in::728497e1-c08b-4c68-8a8a-a2cf8ffdde12" providerId="AD" clId="Web-{FF93BFC4-6E31-C368-AF22-D6685FB7227B}" dt="2024-07-09T05:16:50.905" v="49"/>
          <ac:picMkLst>
            <pc:docMk/>
            <pc:sldMk cId="2983710153" sldId="301"/>
            <ac:picMk id="2064" creationId="{00000000-0000-0000-0000-000000000000}"/>
          </ac:picMkLst>
        </pc:picChg>
        <pc:picChg chg="add del">
          <ac:chgData name="EP20B012 Chaganti Kamaraja Siddhartha" userId="S::ep20b012@smail.iitm.ac.in::728497e1-c08b-4c68-8a8a-a2cf8ffdde12" providerId="AD" clId="Web-{FF93BFC4-6E31-C368-AF22-D6685FB7227B}" dt="2024-07-09T05:17:08.280" v="56"/>
          <ac:picMkLst>
            <pc:docMk/>
            <pc:sldMk cId="2983710153" sldId="301"/>
            <ac:picMk id="2066" creationId="{00000000-0000-0000-0000-000000000000}"/>
          </ac:picMkLst>
        </pc:picChg>
      </pc:sldChg>
      <pc:sldChg chg="del">
        <pc:chgData name="EP20B012 Chaganti Kamaraja Siddhartha" userId="S::ep20b012@smail.iitm.ac.in::728497e1-c08b-4c68-8a8a-a2cf8ffdde12" providerId="AD" clId="Web-{FF93BFC4-6E31-C368-AF22-D6685FB7227B}" dt="2024-07-09T03:42:54.170" v="0"/>
        <pc:sldMkLst>
          <pc:docMk/>
          <pc:sldMk cId="2063418641" sldId="302"/>
        </pc:sldMkLst>
      </pc:sldChg>
      <pc:sldChg chg="addSp delSp modSp del">
        <pc:chgData name="EP20B012 Chaganti Kamaraja Siddhartha" userId="S::ep20b012@smail.iitm.ac.in::728497e1-c08b-4c68-8a8a-a2cf8ffdde12" providerId="AD" clId="Web-{FF93BFC4-6E31-C368-AF22-D6685FB7227B}" dt="2024-07-09T14:56:14.516" v="393"/>
        <pc:sldMkLst>
          <pc:docMk/>
          <pc:sldMk cId="1839249629" sldId="303"/>
        </pc:sldMkLst>
        <pc:spChg chg="mod">
          <ac:chgData name="EP20B012 Chaganti Kamaraja Siddhartha" userId="S::ep20b012@smail.iitm.ac.in::728497e1-c08b-4c68-8a8a-a2cf8ffdde12" providerId="AD" clId="Web-{FF93BFC4-6E31-C368-AF22-D6685FB7227B}" dt="2024-07-09T05:23:57.275" v="220" actId="20577"/>
          <ac:spMkLst>
            <pc:docMk/>
            <pc:sldMk cId="1839249629" sldId="303"/>
            <ac:spMk id="4" creationId="{79503BFE-BF5D-EF9F-0C47-51BAE4A26F7C}"/>
          </ac:spMkLst>
        </pc:spChg>
        <pc:spChg chg="mod">
          <ac:chgData name="EP20B012 Chaganti Kamaraja Siddhartha" userId="S::ep20b012@smail.iitm.ac.in::728497e1-c08b-4c68-8a8a-a2cf8ffdde12" providerId="AD" clId="Web-{FF93BFC4-6E31-C368-AF22-D6685FB7227B}" dt="2024-07-09T14:54:37.796" v="378" actId="1076"/>
          <ac:spMkLst>
            <pc:docMk/>
            <pc:sldMk cId="1839249629" sldId="303"/>
            <ac:spMk id="9" creationId="{00000000-0000-0000-0000-000000000000}"/>
          </ac:spMkLst>
        </pc:spChg>
        <pc:spChg chg="mod">
          <ac:chgData name="EP20B012 Chaganti Kamaraja Siddhartha" userId="S::ep20b012@smail.iitm.ac.in::728497e1-c08b-4c68-8a8a-a2cf8ffdde12" providerId="AD" clId="Web-{FF93BFC4-6E31-C368-AF22-D6685FB7227B}" dt="2024-07-09T14:54:08.108" v="371" actId="1076"/>
          <ac:spMkLst>
            <pc:docMk/>
            <pc:sldMk cId="1839249629" sldId="303"/>
            <ac:spMk id="11" creationId="{00000000-0000-0000-0000-000000000000}"/>
          </ac:spMkLst>
        </pc:spChg>
        <pc:spChg chg="add mod">
          <ac:chgData name="EP20B012 Chaganti Kamaraja Siddhartha" userId="S::ep20b012@smail.iitm.ac.in::728497e1-c08b-4c68-8a8a-a2cf8ffdde12" providerId="AD" clId="Web-{FF93BFC4-6E31-C368-AF22-D6685FB7227B}" dt="2024-07-09T14:54:18.530" v="373" actId="1076"/>
          <ac:spMkLst>
            <pc:docMk/>
            <pc:sldMk cId="1839249629" sldId="303"/>
            <ac:spMk id="13" creationId="{700EA271-B644-0DE1-000E-467B1993B5A7}"/>
          </ac:spMkLst>
        </pc:spChg>
        <pc:spChg chg="add mod">
          <ac:chgData name="EP20B012 Chaganti Kamaraja Siddhartha" userId="S::ep20b012@smail.iitm.ac.in::728497e1-c08b-4c68-8a8a-a2cf8ffdde12" providerId="AD" clId="Web-{FF93BFC4-6E31-C368-AF22-D6685FB7227B}" dt="2024-07-09T14:53:56.155" v="369" actId="14100"/>
          <ac:spMkLst>
            <pc:docMk/>
            <pc:sldMk cId="1839249629" sldId="303"/>
            <ac:spMk id="14" creationId="{A5AE7C36-6C50-E161-D16D-4372F48CA176}"/>
          </ac:spMkLst>
        </pc:spChg>
        <pc:spChg chg="add mod">
          <ac:chgData name="EP20B012 Chaganti Kamaraja Siddhartha" userId="S::ep20b012@smail.iitm.ac.in::728497e1-c08b-4c68-8a8a-a2cf8ffdde12" providerId="AD" clId="Web-{FF93BFC4-6E31-C368-AF22-D6685FB7227B}" dt="2024-07-09T14:54:18.546" v="374" actId="1076"/>
          <ac:spMkLst>
            <pc:docMk/>
            <pc:sldMk cId="1839249629" sldId="303"/>
            <ac:spMk id="15" creationId="{35C5A050-6353-9765-A442-D1507C1A6DFD}"/>
          </ac:spMkLst>
        </pc:spChg>
        <pc:spChg chg="add del">
          <ac:chgData name="EP20B012 Chaganti Kamaraja Siddhartha" userId="S::ep20b012@smail.iitm.ac.in::728497e1-c08b-4c68-8a8a-a2cf8ffdde12" providerId="AD" clId="Web-{FF93BFC4-6E31-C368-AF22-D6685FB7227B}" dt="2024-07-09T05:21:21.859" v="186"/>
          <ac:spMkLst>
            <pc:docMk/>
            <pc:sldMk cId="1839249629" sldId="303"/>
            <ac:spMk id="16" creationId="{62520523-DCE6-14A2-4D37-B362FCDCB94E}"/>
          </ac:spMkLst>
        </pc:spChg>
        <pc:spChg chg="add del mod">
          <ac:chgData name="EP20B012 Chaganti Kamaraja Siddhartha" userId="S::ep20b012@smail.iitm.ac.in::728497e1-c08b-4c68-8a8a-a2cf8ffdde12" providerId="AD" clId="Web-{FF93BFC4-6E31-C368-AF22-D6685FB7227B}" dt="2024-07-09T05:21:16.500" v="185"/>
          <ac:spMkLst>
            <pc:docMk/>
            <pc:sldMk cId="1839249629" sldId="303"/>
            <ac:spMk id="17" creationId="{25947973-C726-EFDF-EF3F-565E1D991E04}"/>
          </ac:spMkLst>
        </pc:spChg>
        <pc:spChg chg="add mod">
          <ac:chgData name="EP20B012 Chaganti Kamaraja Siddhartha" userId="S::ep20b012@smail.iitm.ac.in::728497e1-c08b-4c68-8a8a-a2cf8ffdde12" providerId="AD" clId="Web-{FF93BFC4-6E31-C368-AF22-D6685FB7227B}" dt="2024-07-09T14:54:25.858" v="375" actId="1076"/>
          <ac:spMkLst>
            <pc:docMk/>
            <pc:sldMk cId="1839249629" sldId="303"/>
            <ac:spMk id="18" creationId="{B0C403B7-C09D-D321-83CA-2FC457FDAB3A}"/>
          </ac:spMkLst>
        </pc:spChg>
        <pc:spChg chg="add del mod">
          <ac:chgData name="EP20B012 Chaganti Kamaraja Siddhartha" userId="S::ep20b012@smail.iitm.ac.in::728497e1-c08b-4c68-8a8a-a2cf8ffdde12" providerId="AD" clId="Web-{FF93BFC4-6E31-C368-AF22-D6685FB7227B}" dt="2024-07-09T14:52:20.998" v="323"/>
          <ac:spMkLst>
            <pc:docMk/>
            <pc:sldMk cId="1839249629" sldId="303"/>
            <ac:spMk id="19" creationId="{CDCE9A54-CE1D-55BE-11F0-8DEEF2090E90}"/>
          </ac:spMkLst>
        </pc:spChg>
        <pc:spChg chg="add del mod">
          <ac:chgData name="EP20B012 Chaganti Kamaraja Siddhartha" userId="S::ep20b012@smail.iitm.ac.in::728497e1-c08b-4c68-8a8a-a2cf8ffdde12" providerId="AD" clId="Web-{FF93BFC4-6E31-C368-AF22-D6685FB7227B}" dt="2024-07-09T14:52:20.998" v="322"/>
          <ac:spMkLst>
            <pc:docMk/>
            <pc:sldMk cId="1839249629" sldId="303"/>
            <ac:spMk id="20" creationId="{C20A55D1-16C1-D2E9-74D7-BDD529061403}"/>
          </ac:spMkLst>
        </pc:spChg>
        <pc:picChg chg="add del mod">
          <ac:chgData name="EP20B012 Chaganti Kamaraja Siddhartha" userId="S::ep20b012@smail.iitm.ac.in::728497e1-c08b-4c68-8a8a-a2cf8ffdde12" providerId="AD" clId="Web-{FF93BFC4-6E31-C368-AF22-D6685FB7227B}" dt="2024-07-09T14:55:07.765" v="380"/>
          <ac:picMkLst>
            <pc:docMk/>
            <pc:sldMk cId="1839249629" sldId="303"/>
            <ac:picMk id="3" creationId="{7DC43F6A-01B7-34B1-96CE-32351E0EBE2A}"/>
          </ac:picMkLst>
        </pc:picChg>
        <pc:picChg chg="add del mod">
          <ac:chgData name="EP20B012 Chaganti Kamaraja Siddhartha" userId="S::ep20b012@smail.iitm.ac.in::728497e1-c08b-4c68-8a8a-a2cf8ffdde12" providerId="AD" clId="Web-{FF93BFC4-6E31-C368-AF22-D6685FB7227B}" dt="2024-07-09T05:16:35.061" v="41"/>
          <ac:picMkLst>
            <pc:docMk/>
            <pc:sldMk cId="1839249629" sldId="303"/>
            <ac:picMk id="5" creationId="{AD5DDE11-B549-DC9E-A741-D7B21738CC58}"/>
          </ac:picMkLst>
        </pc:picChg>
        <pc:picChg chg="del mod modCrop">
          <ac:chgData name="EP20B012 Chaganti Kamaraja Siddhartha" userId="S::ep20b012@smail.iitm.ac.in::728497e1-c08b-4c68-8a8a-a2cf8ffdde12" providerId="AD" clId="Web-{FF93BFC4-6E31-C368-AF22-D6685FB7227B}" dt="2024-07-09T14:52:20.998" v="324"/>
          <ac:picMkLst>
            <pc:docMk/>
            <pc:sldMk cId="1839249629" sldId="303"/>
            <ac:picMk id="6" creationId="{00000000-0000-0000-0000-000000000000}"/>
          </ac:picMkLst>
        </pc:picChg>
        <pc:picChg chg="mod">
          <ac:chgData name="EP20B012 Chaganti Kamaraja Siddhartha" userId="S::ep20b012@smail.iitm.ac.in::728497e1-c08b-4c68-8a8a-a2cf8ffdde12" providerId="AD" clId="Web-{FF93BFC4-6E31-C368-AF22-D6685FB7227B}" dt="2024-07-09T14:54:18.530" v="372" actId="1076"/>
          <ac:picMkLst>
            <pc:docMk/>
            <pc:sldMk cId="1839249629" sldId="303"/>
            <ac:picMk id="7" creationId="{00000000-0000-0000-0000-000000000000}"/>
          </ac:picMkLst>
        </pc:picChg>
        <pc:picChg chg="mod">
          <ac:chgData name="EP20B012 Chaganti Kamaraja Siddhartha" userId="S::ep20b012@smail.iitm.ac.in::728497e1-c08b-4c68-8a8a-a2cf8ffdde12" providerId="AD" clId="Web-{FF93BFC4-6E31-C368-AF22-D6685FB7227B}" dt="2024-07-09T14:53:51.921" v="365" actId="1076"/>
          <ac:picMkLst>
            <pc:docMk/>
            <pc:sldMk cId="1839249629" sldId="303"/>
            <ac:picMk id="8" creationId="{00000000-0000-0000-0000-000000000000}"/>
          </ac:picMkLst>
        </pc:picChg>
        <pc:picChg chg="add del mod">
          <ac:chgData name="EP20B012 Chaganti Kamaraja Siddhartha" userId="S::ep20b012@smail.iitm.ac.in::728497e1-c08b-4c68-8a8a-a2cf8ffdde12" providerId="AD" clId="Web-{FF93BFC4-6E31-C368-AF22-D6685FB7227B}" dt="2024-07-09T14:55:19.343" v="384"/>
          <ac:picMkLst>
            <pc:docMk/>
            <pc:sldMk cId="1839249629" sldId="303"/>
            <ac:picMk id="10" creationId="{39A5146D-2EA0-E05A-3DF0-29F2E891FAD0}"/>
          </ac:picMkLst>
        </pc:picChg>
        <pc:picChg chg="add del mod">
          <ac:chgData name="EP20B012 Chaganti Kamaraja Siddhartha" userId="S::ep20b012@smail.iitm.ac.in::728497e1-c08b-4c68-8a8a-a2cf8ffdde12" providerId="AD" clId="Web-{FF93BFC4-6E31-C368-AF22-D6685FB7227B}" dt="2024-07-09T14:55:25.765" v="387"/>
          <ac:picMkLst>
            <pc:docMk/>
            <pc:sldMk cId="1839249629" sldId="303"/>
            <ac:picMk id="12" creationId="{BB1E3486-74D0-ABB6-C3AE-0B96563BA6C8}"/>
          </ac:picMkLst>
        </pc:picChg>
        <pc:picChg chg="del">
          <ac:chgData name="EP20B012 Chaganti Kamaraja Siddhartha" userId="S::ep20b012@smail.iitm.ac.in::728497e1-c08b-4c68-8a8a-a2cf8ffdde12" providerId="AD" clId="Web-{FF93BFC4-6E31-C368-AF22-D6685FB7227B}" dt="2024-07-09T05:15:09.966" v="24"/>
          <ac:picMkLst>
            <pc:docMk/>
            <pc:sldMk cId="1839249629" sldId="303"/>
            <ac:picMk id="4098" creationId="{00000000-0000-0000-0000-000000000000}"/>
          </ac:picMkLst>
        </pc:picChg>
      </pc:sldChg>
      <pc:sldChg chg="del">
        <pc:chgData name="EP20B012 Chaganti Kamaraja Siddhartha" userId="S::ep20b012@smail.iitm.ac.in::728497e1-c08b-4c68-8a8a-a2cf8ffdde12" providerId="AD" clId="Web-{FF93BFC4-6E31-C368-AF22-D6685FB7227B}" dt="2024-07-09T03:42:56.779" v="1"/>
        <pc:sldMkLst>
          <pc:docMk/>
          <pc:sldMk cId="1404610769" sldId="304"/>
        </pc:sldMkLst>
      </pc:sldChg>
      <pc:sldChg chg="addSp delSp modSp">
        <pc:chgData name="EP20B012 Chaganti Kamaraja Siddhartha" userId="S::ep20b012@smail.iitm.ac.in::728497e1-c08b-4c68-8a8a-a2cf8ffdde12" providerId="AD" clId="Web-{FF93BFC4-6E31-C368-AF22-D6685FB7227B}" dt="2024-07-09T05:32:27.559" v="309" actId="1076"/>
        <pc:sldMkLst>
          <pc:docMk/>
          <pc:sldMk cId="1254204833" sldId="305"/>
        </pc:sldMkLst>
        <pc:picChg chg="add del mod">
          <ac:chgData name="EP20B012 Chaganti Kamaraja Siddhartha" userId="S::ep20b012@smail.iitm.ac.in::728497e1-c08b-4c68-8a8a-a2cf8ffdde12" providerId="AD" clId="Web-{FF93BFC4-6E31-C368-AF22-D6685FB7227B}" dt="2024-07-09T05:05:41.572" v="6"/>
          <ac:picMkLst>
            <pc:docMk/>
            <pc:sldMk cId="1254204833" sldId="305"/>
            <ac:picMk id="3" creationId="{F3FD6BF0-93F9-2B08-071A-4C55C3482BFE}"/>
          </ac:picMkLst>
        </pc:picChg>
        <pc:picChg chg="add del mod">
          <ac:chgData name="EP20B012 Chaganti Kamaraja Siddhartha" userId="S::ep20b012@smail.iitm.ac.in::728497e1-c08b-4c68-8a8a-a2cf8ffdde12" providerId="AD" clId="Web-{FF93BFC4-6E31-C368-AF22-D6685FB7227B}" dt="2024-07-09T05:30:47.652" v="302"/>
          <ac:picMkLst>
            <pc:docMk/>
            <pc:sldMk cId="1254204833" sldId="305"/>
            <ac:picMk id="5" creationId="{2D7DBA09-B461-3167-10FC-DBB0F22A980F}"/>
          </ac:picMkLst>
        </pc:picChg>
        <pc:picChg chg="add del mod">
          <ac:chgData name="EP20B012 Chaganti Kamaraja Siddhartha" userId="S::ep20b012@smail.iitm.ac.in::728497e1-c08b-4c68-8a8a-a2cf8ffdde12" providerId="AD" clId="Web-{FF93BFC4-6E31-C368-AF22-D6685FB7227B}" dt="2024-07-09T05:32:13.293" v="306"/>
          <ac:picMkLst>
            <pc:docMk/>
            <pc:sldMk cId="1254204833" sldId="305"/>
            <ac:picMk id="6" creationId="{F7D2DBEB-EA22-8B8F-17F9-0819F3D77175}"/>
          </ac:picMkLst>
        </pc:picChg>
        <pc:picChg chg="add mod">
          <ac:chgData name="EP20B012 Chaganti Kamaraja Siddhartha" userId="S::ep20b012@smail.iitm.ac.in::728497e1-c08b-4c68-8a8a-a2cf8ffdde12" providerId="AD" clId="Web-{FF93BFC4-6E31-C368-AF22-D6685FB7227B}" dt="2024-07-09T05:32:27.559" v="309" actId="1076"/>
          <ac:picMkLst>
            <pc:docMk/>
            <pc:sldMk cId="1254204833" sldId="305"/>
            <ac:picMk id="7" creationId="{8BDCDCBC-5A3F-1A0C-198D-01606A11112F}"/>
          </ac:picMkLst>
        </pc:picChg>
        <pc:picChg chg="del">
          <ac:chgData name="EP20B012 Chaganti Kamaraja Siddhartha" userId="S::ep20b012@smail.iitm.ac.in::728497e1-c08b-4c68-8a8a-a2cf8ffdde12" providerId="AD" clId="Web-{FF93BFC4-6E31-C368-AF22-D6685FB7227B}" dt="2024-07-09T05:02:18.728" v="2"/>
          <ac:picMkLst>
            <pc:docMk/>
            <pc:sldMk cId="1254204833" sldId="305"/>
            <ac:picMk id="6146" creationId="{00000000-0000-0000-0000-000000000000}"/>
          </ac:picMkLst>
        </pc:picChg>
      </pc:sldChg>
      <pc:sldChg chg="addSp delSp modSp">
        <pc:chgData name="EP20B012 Chaganti Kamaraja Siddhartha" userId="S::ep20b012@smail.iitm.ac.in::728497e1-c08b-4c68-8a8a-a2cf8ffdde12" providerId="AD" clId="Web-{FF93BFC4-6E31-C368-AF22-D6685FB7227B}" dt="2024-07-09T05:33:36.622" v="319"/>
        <pc:sldMkLst>
          <pc:docMk/>
          <pc:sldMk cId="3521546238" sldId="306"/>
        </pc:sldMkLst>
        <pc:spChg chg="add mod">
          <ac:chgData name="EP20B012 Chaganti Kamaraja Siddhartha" userId="S::ep20b012@smail.iitm.ac.in::728497e1-c08b-4c68-8a8a-a2cf8ffdde12" providerId="AD" clId="Web-{FF93BFC4-6E31-C368-AF22-D6685FB7227B}" dt="2024-07-09T05:25:46.510" v="241" actId="20577"/>
          <ac:spMkLst>
            <pc:docMk/>
            <pc:sldMk cId="3521546238" sldId="306"/>
            <ac:spMk id="4" creationId="{0BD9E013-7F03-67C4-0378-BEF1F90E35E4}"/>
          </ac:spMkLst>
        </pc:spChg>
        <pc:spChg chg="add del">
          <ac:chgData name="EP20B012 Chaganti Kamaraja Siddhartha" userId="S::ep20b012@smail.iitm.ac.in::728497e1-c08b-4c68-8a8a-a2cf8ffdde12" providerId="AD" clId="Web-{FF93BFC4-6E31-C368-AF22-D6685FB7227B}" dt="2024-07-09T05:25:34.525" v="237"/>
          <ac:spMkLst>
            <pc:docMk/>
            <pc:sldMk cId="3521546238" sldId="306"/>
            <ac:spMk id="6" creationId="{4A2F25B7-0C0F-B3A9-AE57-47ED02C4F663}"/>
          </ac:spMkLst>
        </pc:spChg>
        <pc:spChg chg="add mod">
          <ac:chgData name="EP20B012 Chaganti Kamaraja Siddhartha" userId="S::ep20b012@smail.iitm.ac.in::728497e1-c08b-4c68-8a8a-a2cf8ffdde12" providerId="AD" clId="Web-{FF93BFC4-6E31-C368-AF22-D6685FB7227B}" dt="2024-07-09T05:27:25.495" v="259" actId="20577"/>
          <ac:spMkLst>
            <pc:docMk/>
            <pc:sldMk cId="3521546238" sldId="306"/>
            <ac:spMk id="7" creationId="{BAC46DF6-618D-B1D0-71A5-462B21359DE0}"/>
          </ac:spMkLst>
        </pc:spChg>
        <pc:spChg chg="add mod">
          <ac:chgData name="EP20B012 Chaganti Kamaraja Siddhartha" userId="S::ep20b012@smail.iitm.ac.in::728497e1-c08b-4c68-8a8a-a2cf8ffdde12" providerId="AD" clId="Web-{FF93BFC4-6E31-C368-AF22-D6685FB7227B}" dt="2024-07-09T05:28:44.417" v="301" actId="20577"/>
          <ac:spMkLst>
            <pc:docMk/>
            <pc:sldMk cId="3521546238" sldId="306"/>
            <ac:spMk id="8" creationId="{F367860E-4B33-62A8-9597-9C76E7D54284}"/>
          </ac:spMkLst>
        </pc:spChg>
        <pc:spChg chg="add del mod">
          <ac:chgData name="EP20B012 Chaganti Kamaraja Siddhartha" userId="S::ep20b012@smail.iitm.ac.in::728497e1-c08b-4c68-8a8a-a2cf8ffdde12" providerId="AD" clId="Web-{FF93BFC4-6E31-C368-AF22-D6685FB7227B}" dt="2024-07-09T05:28:22.683" v="294" actId="20577"/>
          <ac:spMkLst>
            <pc:docMk/>
            <pc:sldMk cId="3521546238" sldId="306"/>
            <ac:spMk id="9" creationId="{819F5E1C-CE25-EDA2-DD4C-EFB69FD34AE6}"/>
          </ac:spMkLst>
        </pc:spChg>
        <pc:spChg chg="add mod">
          <ac:chgData name="EP20B012 Chaganti Kamaraja Siddhartha" userId="S::ep20b012@smail.iitm.ac.in::728497e1-c08b-4c68-8a8a-a2cf8ffdde12" providerId="AD" clId="Web-{FF93BFC4-6E31-C368-AF22-D6685FB7227B}" dt="2024-07-09T05:28:00.792" v="274" actId="20577"/>
          <ac:spMkLst>
            <pc:docMk/>
            <pc:sldMk cId="3521546238" sldId="306"/>
            <ac:spMk id="10" creationId="{4662EF25-C500-C09D-0C5B-F6B3E6A53382}"/>
          </ac:spMkLst>
        </pc:spChg>
        <pc:spChg chg="add mod">
          <ac:chgData name="EP20B012 Chaganti Kamaraja Siddhartha" userId="S::ep20b012@smail.iitm.ac.in::728497e1-c08b-4c68-8a8a-a2cf8ffdde12" providerId="AD" clId="Web-{FF93BFC4-6E31-C368-AF22-D6685FB7227B}" dt="2024-07-09T05:27:49.229" v="272" actId="20577"/>
          <ac:spMkLst>
            <pc:docMk/>
            <pc:sldMk cId="3521546238" sldId="306"/>
            <ac:spMk id="11" creationId="{B11E66AE-EA3D-2D3B-0ECC-0250D3A6DE37}"/>
          </ac:spMkLst>
        </pc:spChg>
        <pc:spChg chg="add mod">
          <ac:chgData name="EP20B012 Chaganti Kamaraja Siddhartha" userId="S::ep20b012@smail.iitm.ac.in::728497e1-c08b-4c68-8a8a-a2cf8ffdde12" providerId="AD" clId="Web-{FF93BFC4-6E31-C368-AF22-D6685FB7227B}" dt="2024-07-09T05:27:45.886" v="267" actId="20577"/>
          <ac:spMkLst>
            <pc:docMk/>
            <pc:sldMk cId="3521546238" sldId="306"/>
            <ac:spMk id="12" creationId="{A563C8F0-681A-7840-C078-14C7D30D729B}"/>
          </ac:spMkLst>
        </pc:spChg>
        <pc:spChg chg="add mod">
          <ac:chgData name="EP20B012 Chaganti Kamaraja Siddhartha" userId="S::ep20b012@smail.iitm.ac.in::728497e1-c08b-4c68-8a8a-a2cf8ffdde12" providerId="AD" clId="Web-{FF93BFC4-6E31-C368-AF22-D6685FB7227B}" dt="2024-07-09T05:27:41.073" v="262" actId="20577"/>
          <ac:spMkLst>
            <pc:docMk/>
            <pc:sldMk cId="3521546238" sldId="306"/>
            <ac:spMk id="13" creationId="{9F5392EB-41E7-F7EB-E0B9-DDF09C0B5F2C}"/>
          </ac:spMkLst>
        </pc:spChg>
        <pc:picChg chg="add del mod">
          <ac:chgData name="EP20B012 Chaganti Kamaraja Siddhartha" userId="S::ep20b012@smail.iitm.ac.in::728497e1-c08b-4c68-8a8a-a2cf8ffdde12" providerId="AD" clId="Web-{FF93BFC4-6E31-C368-AF22-D6685FB7227B}" dt="2024-07-09T05:32:59.653" v="314"/>
          <ac:picMkLst>
            <pc:docMk/>
            <pc:sldMk cId="3521546238" sldId="306"/>
            <ac:picMk id="14" creationId="{48F83A55-FCE0-D80B-013D-E8D6E7EE0E65}"/>
          </ac:picMkLst>
        </pc:picChg>
        <pc:picChg chg="add mod modCrop">
          <ac:chgData name="EP20B012 Chaganti Kamaraja Siddhartha" userId="S::ep20b012@smail.iitm.ac.in::728497e1-c08b-4c68-8a8a-a2cf8ffdde12" providerId="AD" clId="Web-{FF93BFC4-6E31-C368-AF22-D6685FB7227B}" dt="2024-07-09T05:33:36.622" v="319"/>
          <ac:picMkLst>
            <pc:docMk/>
            <pc:sldMk cId="3521546238" sldId="306"/>
            <ac:picMk id="15" creationId="{997EF84A-C416-2FCC-1743-67ED0A449776}"/>
          </ac:picMkLst>
        </pc:picChg>
        <pc:picChg chg="del">
          <ac:chgData name="EP20B012 Chaganti Kamaraja Siddhartha" userId="S::ep20b012@smail.iitm.ac.in::728497e1-c08b-4c68-8a8a-a2cf8ffdde12" providerId="AD" clId="Web-{FF93BFC4-6E31-C368-AF22-D6685FB7227B}" dt="2024-07-09T05:32:42.090" v="310"/>
          <ac:picMkLst>
            <pc:docMk/>
            <pc:sldMk cId="3521546238" sldId="306"/>
            <ac:picMk id="8194" creationId="{00000000-0000-0000-0000-000000000000}"/>
          </ac:picMkLst>
        </pc:picChg>
      </pc:sldChg>
      <pc:sldChg chg="modSp">
        <pc:chgData name="EP20B012 Chaganti Kamaraja Siddhartha" userId="S::ep20b012@smail.iitm.ac.in::728497e1-c08b-4c68-8a8a-a2cf8ffdde12" providerId="AD" clId="Web-{FF93BFC4-6E31-C368-AF22-D6685FB7227B}" dt="2024-07-09T14:58:06.282" v="418" actId="1076"/>
        <pc:sldMkLst>
          <pc:docMk/>
          <pc:sldMk cId="256756300" sldId="308"/>
        </pc:sldMkLst>
        <pc:spChg chg="mod">
          <ac:chgData name="EP20B012 Chaganti Kamaraja Siddhartha" userId="S::ep20b012@smail.iitm.ac.in::728497e1-c08b-4c68-8a8a-a2cf8ffdde12" providerId="AD" clId="Web-{FF93BFC4-6E31-C368-AF22-D6685FB7227B}" dt="2024-07-09T14:58:06.282" v="418" actId="1076"/>
          <ac:spMkLst>
            <pc:docMk/>
            <pc:sldMk cId="256756300" sldId="308"/>
            <ac:spMk id="11" creationId="{00000000-0000-0000-0000-000000000000}"/>
          </ac:spMkLst>
        </pc:spChg>
      </pc:sldChg>
      <pc:sldChg chg="modSp">
        <pc:chgData name="EP20B012 Chaganti Kamaraja Siddhartha" userId="S::ep20b012@smail.iitm.ac.in::728497e1-c08b-4c68-8a8a-a2cf8ffdde12" providerId="AD" clId="Web-{FF93BFC4-6E31-C368-AF22-D6685FB7227B}" dt="2024-07-09T05:13:21.497" v="23" actId="20577"/>
        <pc:sldMkLst>
          <pc:docMk/>
          <pc:sldMk cId="2722084286" sldId="309"/>
        </pc:sldMkLst>
        <pc:spChg chg="mod">
          <ac:chgData name="EP20B012 Chaganti Kamaraja Siddhartha" userId="S::ep20b012@smail.iitm.ac.in::728497e1-c08b-4c68-8a8a-a2cf8ffdde12" providerId="AD" clId="Web-{FF93BFC4-6E31-C368-AF22-D6685FB7227B}" dt="2024-07-09T05:13:21.497" v="23" actId="20577"/>
          <ac:spMkLst>
            <pc:docMk/>
            <pc:sldMk cId="2722084286" sldId="309"/>
            <ac:spMk id="15" creationId="{00000000-0000-0000-0000-000000000000}"/>
          </ac:spMkLst>
        </pc:spChg>
      </pc:sldChg>
      <pc:sldChg chg="addSp delSp modSp add ord replId">
        <pc:chgData name="EP20B012 Chaganti Kamaraja Siddhartha" userId="S::ep20b012@smail.iitm.ac.in::728497e1-c08b-4c68-8a8a-a2cf8ffdde12" providerId="AD" clId="Web-{FF93BFC4-6E31-C368-AF22-D6685FB7227B}" dt="2024-07-09T05:13:03.841" v="22" actId="20577"/>
        <pc:sldMkLst>
          <pc:docMk/>
          <pc:sldMk cId="1717451361" sldId="312"/>
        </pc:sldMkLst>
        <pc:spChg chg="mod">
          <ac:chgData name="EP20B012 Chaganti Kamaraja Siddhartha" userId="S::ep20b012@smail.iitm.ac.in::728497e1-c08b-4c68-8a8a-a2cf8ffdde12" providerId="AD" clId="Web-{FF93BFC4-6E31-C368-AF22-D6685FB7227B}" dt="2024-07-09T05:13:03.841" v="22" actId="20577"/>
          <ac:spMkLst>
            <pc:docMk/>
            <pc:sldMk cId="1717451361" sldId="312"/>
            <ac:spMk id="4" creationId="{79503BFE-BF5D-EF9F-0C47-51BAE4A26F7C}"/>
          </ac:spMkLst>
        </pc:spChg>
        <pc:picChg chg="add mod">
          <ac:chgData name="EP20B012 Chaganti Kamaraja Siddhartha" userId="S::ep20b012@smail.iitm.ac.in::728497e1-c08b-4c68-8a8a-a2cf8ffdde12" providerId="AD" clId="Web-{FF93BFC4-6E31-C368-AF22-D6685FB7227B}" dt="2024-07-09T05:12:59.513" v="16" actId="1076"/>
          <ac:picMkLst>
            <pc:docMk/>
            <pc:sldMk cId="1717451361" sldId="312"/>
            <ac:picMk id="3" creationId="{A3901C27-EF3A-1D92-0688-E775B483E695}"/>
          </ac:picMkLst>
        </pc:picChg>
        <pc:picChg chg="del">
          <ac:chgData name="EP20B012 Chaganti Kamaraja Siddhartha" userId="S::ep20b012@smail.iitm.ac.in::728497e1-c08b-4c68-8a8a-a2cf8ffdde12" providerId="AD" clId="Web-{FF93BFC4-6E31-C368-AF22-D6685FB7227B}" dt="2024-07-09T05:12:53.513" v="13"/>
          <ac:picMkLst>
            <pc:docMk/>
            <pc:sldMk cId="1717451361" sldId="312"/>
            <ac:picMk id="5" creationId="{2D7DBA09-B461-3167-10FC-DBB0F22A980F}"/>
          </ac:picMkLst>
        </pc:picChg>
      </pc:sldChg>
      <pc:sldChg chg="addSp modSp new ord">
        <pc:chgData name="EP20B012 Chaganti Kamaraja Siddhartha" userId="S::ep20b012@smail.iitm.ac.in::728497e1-c08b-4c68-8a8a-a2cf8ffdde12" providerId="AD" clId="Web-{FF93BFC4-6E31-C368-AF22-D6685FB7227B}" dt="2024-07-09T14:56:30.235" v="394"/>
        <pc:sldMkLst>
          <pc:docMk/>
          <pc:sldMk cId="775288710" sldId="313"/>
        </pc:sldMkLst>
        <pc:spChg chg="add">
          <ac:chgData name="EP20B012 Chaganti Kamaraja Siddhartha" userId="S::ep20b012@smail.iitm.ac.in::728497e1-c08b-4c68-8a8a-a2cf8ffdde12" providerId="AD" clId="Web-{FF93BFC4-6E31-C368-AF22-D6685FB7227B}" dt="2024-07-09T14:56:06.703" v="392"/>
          <ac:spMkLst>
            <pc:docMk/>
            <pc:sldMk cId="775288710" sldId="313"/>
            <ac:spMk id="8" creationId="{89F3CBE0-FAFB-F8E8-212E-FC8D6E506332}"/>
          </ac:spMkLst>
        </pc:spChg>
        <pc:picChg chg="add mod">
          <ac:chgData name="EP20B012 Chaganti Kamaraja Siddhartha" userId="S::ep20b012@smail.iitm.ac.in::728497e1-c08b-4c68-8a8a-a2cf8ffdde12" providerId="AD" clId="Web-{FF93BFC4-6E31-C368-AF22-D6685FB7227B}" dt="2024-07-09T14:55:13.203" v="383" actId="1076"/>
          <ac:picMkLst>
            <pc:docMk/>
            <pc:sldMk cId="775288710" sldId="313"/>
            <ac:picMk id="3" creationId="{ECCE2832-87BF-BBE1-DFD3-2319EA68E3D1}"/>
          </ac:picMkLst>
        </pc:picChg>
        <pc:picChg chg="add mod">
          <ac:chgData name="EP20B012 Chaganti Kamaraja Siddhartha" userId="S::ep20b012@smail.iitm.ac.in::728497e1-c08b-4c68-8a8a-a2cf8ffdde12" providerId="AD" clId="Web-{FF93BFC4-6E31-C368-AF22-D6685FB7227B}" dt="2024-07-09T14:55:22.890" v="386" actId="1076"/>
          <ac:picMkLst>
            <pc:docMk/>
            <pc:sldMk cId="775288710" sldId="313"/>
            <ac:picMk id="4" creationId="{808EEF85-DA66-DFF5-0562-42031B0DFC14}"/>
          </ac:picMkLst>
        </pc:picChg>
        <pc:picChg chg="add mod">
          <ac:chgData name="EP20B012 Chaganti Kamaraja Siddhartha" userId="S::ep20b012@smail.iitm.ac.in::728497e1-c08b-4c68-8a8a-a2cf8ffdde12" providerId="AD" clId="Web-{FF93BFC4-6E31-C368-AF22-D6685FB7227B}" dt="2024-07-09T14:55:30.140" v="389" actId="1076"/>
          <ac:picMkLst>
            <pc:docMk/>
            <pc:sldMk cId="775288710" sldId="313"/>
            <ac:picMk id="5" creationId="{B868C750-0C34-6302-BD83-FA4B413807CD}"/>
          </ac:picMkLst>
        </pc:picChg>
        <pc:picChg chg="add mod">
          <ac:chgData name="EP20B012 Chaganti Kamaraja Siddhartha" userId="S::ep20b012@smail.iitm.ac.in::728497e1-c08b-4c68-8a8a-a2cf8ffdde12" providerId="AD" clId="Web-{FF93BFC4-6E31-C368-AF22-D6685FB7227B}" dt="2024-07-09T14:55:52.016" v="391" actId="1076"/>
          <ac:picMkLst>
            <pc:docMk/>
            <pc:sldMk cId="775288710" sldId="313"/>
            <ac:picMk id="6" creationId="{CDEEBFCF-5E0E-0D89-28AA-5ADCBCE6DF96}"/>
          </ac:picMkLst>
        </pc:picChg>
      </pc:sldChg>
    </pc:docChg>
  </pc:docChgLst>
  <pc:docChgLst>
    <pc:chgData name="EP20B012 Chaganti Kamaraja Siddhartha" userId="S::ep20b012@smail.iitm.ac.in::728497e1-c08b-4c68-8a8a-a2cf8ffdde12" providerId="AD" clId="Web-{AE66FBBE-2024-B188-CF07-9C54E9B2B1AD}"/>
    <pc:docChg chg="modSld">
      <pc:chgData name="EP20B012 Chaganti Kamaraja Siddhartha" userId="S::ep20b012@smail.iitm.ac.in::728497e1-c08b-4c68-8a8a-a2cf8ffdde12" providerId="AD" clId="Web-{AE66FBBE-2024-B188-CF07-9C54E9B2B1AD}" dt="2024-07-11T19:24:37.258" v="0"/>
      <pc:docMkLst>
        <pc:docMk/>
      </pc:docMkLst>
      <pc:sldChg chg="addSp">
        <pc:chgData name="EP20B012 Chaganti Kamaraja Siddhartha" userId="S::ep20b012@smail.iitm.ac.in::728497e1-c08b-4c68-8a8a-a2cf8ffdde12" providerId="AD" clId="Web-{AE66FBBE-2024-B188-CF07-9C54E9B2B1AD}" dt="2024-07-11T19:24:37.258" v="0"/>
        <pc:sldMkLst>
          <pc:docMk/>
          <pc:sldMk cId="775288710" sldId="313"/>
        </pc:sldMkLst>
        <pc:spChg chg="add">
          <ac:chgData name="EP20B012 Chaganti Kamaraja Siddhartha" userId="S::ep20b012@smail.iitm.ac.in::728497e1-c08b-4c68-8a8a-a2cf8ffdde12" providerId="AD" clId="Web-{AE66FBBE-2024-B188-CF07-9C54E9B2B1AD}" dt="2024-07-11T19:24:37.258" v="0"/>
          <ac:spMkLst>
            <pc:docMk/>
            <pc:sldMk cId="775288710" sldId="313"/>
            <ac:spMk id="7" creationId="{61783437-0AD7-AC36-9820-DCFDCE7102FF}"/>
          </ac:spMkLst>
        </pc:spChg>
      </pc:sldChg>
    </pc:docChg>
  </pc:docChgLst>
  <pc:docChgLst>
    <pc:chgData name="EP20B012 Chaganti Kamaraja Siddhartha" userId="S::ep20b012@smail.iitm.ac.in::728497e1-c08b-4c68-8a8a-a2cf8ffdde12" providerId="AD" clId="Web-{15541832-DB9F-752B-6594-B1F59BBA3994}"/>
    <pc:docChg chg="addSld modSld">
      <pc:chgData name="EP20B012 Chaganti Kamaraja Siddhartha" userId="S::ep20b012@smail.iitm.ac.in::728497e1-c08b-4c68-8a8a-a2cf8ffdde12" providerId="AD" clId="Web-{15541832-DB9F-752B-6594-B1F59BBA3994}" dt="2024-07-11T22:50:03.749" v="575" actId="1076"/>
      <pc:docMkLst>
        <pc:docMk/>
      </pc:docMkLst>
      <pc:sldChg chg="mod modShow">
        <pc:chgData name="EP20B012 Chaganti Kamaraja Siddhartha" userId="S::ep20b012@smail.iitm.ac.in::728497e1-c08b-4c68-8a8a-a2cf8ffdde12" providerId="AD" clId="Web-{15541832-DB9F-752B-6594-B1F59BBA3994}" dt="2024-07-11T22:14:24.263" v="0"/>
        <pc:sldMkLst>
          <pc:docMk/>
          <pc:sldMk cId="1121924644" sldId="299"/>
        </pc:sldMkLst>
      </pc:sldChg>
      <pc:sldChg chg="mod modShow">
        <pc:chgData name="EP20B012 Chaganti Kamaraja Siddhartha" userId="S::ep20b012@smail.iitm.ac.in::728497e1-c08b-4c68-8a8a-a2cf8ffdde12" providerId="AD" clId="Web-{15541832-DB9F-752B-6594-B1F59BBA3994}" dt="2024-07-11T22:14:27.173" v="1"/>
        <pc:sldMkLst>
          <pc:docMk/>
          <pc:sldMk cId="102104965" sldId="300"/>
        </pc:sldMkLst>
      </pc:sldChg>
      <pc:sldChg chg="mod modShow">
        <pc:chgData name="EP20B012 Chaganti Kamaraja Siddhartha" userId="S::ep20b012@smail.iitm.ac.in::728497e1-c08b-4c68-8a8a-a2cf8ffdde12" providerId="AD" clId="Web-{15541832-DB9F-752B-6594-B1F59BBA3994}" dt="2024-07-11T22:14:32.908" v="2"/>
        <pc:sldMkLst>
          <pc:docMk/>
          <pc:sldMk cId="1254204833" sldId="305"/>
        </pc:sldMkLst>
      </pc:sldChg>
      <pc:sldChg chg="mod modShow">
        <pc:chgData name="EP20B012 Chaganti Kamaraja Siddhartha" userId="S::ep20b012@smail.iitm.ac.in::728497e1-c08b-4c68-8a8a-a2cf8ffdde12" providerId="AD" clId="Web-{15541832-DB9F-752B-6594-B1F59BBA3994}" dt="2024-07-11T22:32:27.043" v="316"/>
        <pc:sldMkLst>
          <pc:docMk/>
          <pc:sldMk cId="256756300" sldId="308"/>
        </pc:sldMkLst>
      </pc:sldChg>
      <pc:sldChg chg="modSp">
        <pc:chgData name="EP20B012 Chaganti Kamaraja Siddhartha" userId="S::ep20b012@smail.iitm.ac.in::728497e1-c08b-4c68-8a8a-a2cf8ffdde12" providerId="AD" clId="Web-{15541832-DB9F-752B-6594-B1F59BBA3994}" dt="2024-07-11T22:34:57.982" v="347" actId="20577"/>
        <pc:sldMkLst>
          <pc:docMk/>
          <pc:sldMk cId="2722084286" sldId="309"/>
        </pc:sldMkLst>
        <pc:spChg chg="mod">
          <ac:chgData name="EP20B012 Chaganti Kamaraja Siddhartha" userId="S::ep20b012@smail.iitm.ac.in::728497e1-c08b-4c68-8a8a-a2cf8ffdde12" providerId="AD" clId="Web-{15541832-DB9F-752B-6594-B1F59BBA3994}" dt="2024-07-11T22:34:57.982" v="347" actId="20577"/>
          <ac:spMkLst>
            <pc:docMk/>
            <pc:sldMk cId="2722084286" sldId="309"/>
            <ac:spMk id="15" creationId="{00000000-0000-0000-0000-000000000000}"/>
          </ac:spMkLst>
        </pc:spChg>
      </pc:sldChg>
      <pc:sldChg chg="mod modShow">
        <pc:chgData name="EP20B012 Chaganti Kamaraja Siddhartha" userId="S::ep20b012@smail.iitm.ac.in::728497e1-c08b-4c68-8a8a-a2cf8ffdde12" providerId="AD" clId="Web-{15541832-DB9F-752B-6594-B1F59BBA3994}" dt="2024-07-11T22:32:31.668" v="317"/>
        <pc:sldMkLst>
          <pc:docMk/>
          <pc:sldMk cId="566040413" sldId="310"/>
        </pc:sldMkLst>
      </pc:sldChg>
      <pc:sldChg chg="addSp delSp modSp">
        <pc:chgData name="EP20B012 Chaganti Kamaraja Siddhartha" userId="S::ep20b012@smail.iitm.ac.in::728497e1-c08b-4c68-8a8a-a2cf8ffdde12" providerId="AD" clId="Web-{15541832-DB9F-752B-6594-B1F59BBA3994}" dt="2024-07-11T22:50:03.749" v="575" actId="1076"/>
        <pc:sldMkLst>
          <pc:docMk/>
          <pc:sldMk cId="775288710" sldId="313"/>
        </pc:sldMkLst>
        <pc:picChg chg="del">
          <ac:chgData name="EP20B012 Chaganti Kamaraja Siddhartha" userId="S::ep20b012@smail.iitm.ac.in::728497e1-c08b-4c68-8a8a-a2cf8ffdde12" providerId="AD" clId="Web-{15541832-DB9F-752B-6594-B1F59BBA3994}" dt="2024-07-11T22:49:51.452" v="573"/>
          <ac:picMkLst>
            <pc:docMk/>
            <pc:sldMk cId="775288710" sldId="313"/>
            <ac:picMk id="6" creationId="{CDEEBFCF-5E0E-0D89-28AA-5ADCBCE6DF96}"/>
          </ac:picMkLst>
        </pc:picChg>
        <pc:picChg chg="add mod">
          <ac:chgData name="EP20B012 Chaganti Kamaraja Siddhartha" userId="S::ep20b012@smail.iitm.ac.in::728497e1-c08b-4c68-8a8a-a2cf8ffdde12" providerId="AD" clId="Web-{15541832-DB9F-752B-6594-B1F59BBA3994}" dt="2024-07-11T22:50:03.749" v="575" actId="1076"/>
          <ac:picMkLst>
            <pc:docMk/>
            <pc:sldMk cId="775288710" sldId="313"/>
            <ac:picMk id="9" creationId="{82D3E6E5-F72E-CB1A-E203-4AA0C6AE9466}"/>
          </ac:picMkLst>
        </pc:picChg>
      </pc:sldChg>
      <pc:sldChg chg="addSp modSp new">
        <pc:chgData name="EP20B012 Chaganti Kamaraja Siddhartha" userId="S::ep20b012@smail.iitm.ac.in::728497e1-c08b-4c68-8a8a-a2cf8ffdde12" providerId="AD" clId="Web-{15541832-DB9F-752B-6594-B1F59BBA3994}" dt="2024-07-11T22:42:31.040" v="548"/>
        <pc:sldMkLst>
          <pc:docMk/>
          <pc:sldMk cId="306715921" sldId="314"/>
        </pc:sldMkLst>
        <pc:spChg chg="add mod">
          <ac:chgData name="EP20B012 Chaganti Kamaraja Siddhartha" userId="S::ep20b012@smail.iitm.ac.in::728497e1-c08b-4c68-8a8a-a2cf8ffdde12" providerId="AD" clId="Web-{15541832-DB9F-752B-6594-B1F59BBA3994}" dt="2024-07-11T22:18:35.160" v="58" actId="20577"/>
          <ac:spMkLst>
            <pc:docMk/>
            <pc:sldMk cId="306715921" sldId="314"/>
            <ac:spMk id="4" creationId="{79264F1F-DA92-B7A0-ADCF-505DA7C2BADB}"/>
          </ac:spMkLst>
        </pc:spChg>
        <pc:spChg chg="add mod">
          <ac:chgData name="EP20B012 Chaganti Kamaraja Siddhartha" userId="S::ep20b012@smail.iitm.ac.in::728497e1-c08b-4c68-8a8a-a2cf8ffdde12" providerId="AD" clId="Web-{15541832-DB9F-752B-6594-B1F59BBA3994}" dt="2024-07-11T22:23:35.241" v="150" actId="14100"/>
          <ac:spMkLst>
            <pc:docMk/>
            <pc:sldMk cId="306715921" sldId="314"/>
            <ac:spMk id="8" creationId="{45D2C78E-E790-9CD1-7E63-04B6588160E3}"/>
          </ac:spMkLst>
        </pc:spChg>
        <pc:spChg chg="add mod">
          <ac:chgData name="EP20B012 Chaganti Kamaraja Siddhartha" userId="S::ep20b012@smail.iitm.ac.in::728497e1-c08b-4c68-8a8a-a2cf8ffdde12" providerId="AD" clId="Web-{15541832-DB9F-752B-6594-B1F59BBA3994}" dt="2024-07-11T22:40:04.098" v="465" actId="1076"/>
          <ac:spMkLst>
            <pc:docMk/>
            <pc:sldMk cId="306715921" sldId="314"/>
            <ac:spMk id="10" creationId="{8D0F2C99-440F-B3B8-10FF-1D2FE651EF27}"/>
          </ac:spMkLst>
        </pc:spChg>
        <pc:spChg chg="add mod">
          <ac:chgData name="EP20B012 Chaganti Kamaraja Siddhartha" userId="S::ep20b012@smail.iitm.ac.in::728497e1-c08b-4c68-8a8a-a2cf8ffdde12" providerId="AD" clId="Web-{15541832-DB9F-752B-6594-B1F59BBA3994}" dt="2024-07-11T22:40:04.114" v="466" actId="1076"/>
          <ac:spMkLst>
            <pc:docMk/>
            <pc:sldMk cId="306715921" sldId="314"/>
            <ac:spMk id="11" creationId="{0DF4A070-6773-2FFB-B4C7-BE578D4E11DB}"/>
          </ac:spMkLst>
        </pc:spChg>
        <pc:graphicFrameChg chg="add mod modGraphic">
          <ac:chgData name="EP20B012 Chaganti Kamaraja Siddhartha" userId="S::ep20b012@smail.iitm.ac.in::728497e1-c08b-4c68-8a8a-a2cf8ffdde12" providerId="AD" clId="Web-{15541832-DB9F-752B-6594-B1F59BBA3994}" dt="2024-07-11T22:42:31.040" v="548"/>
          <ac:graphicFrameMkLst>
            <pc:docMk/>
            <pc:sldMk cId="306715921" sldId="314"/>
            <ac:graphicFrameMk id="12" creationId="{98B2B46E-A9EA-1468-8193-C2A2FFF193A3}"/>
          </ac:graphicFrameMkLst>
        </pc:graphicFrameChg>
        <pc:picChg chg="add mod modCrop">
          <ac:chgData name="EP20B012 Chaganti Kamaraja Siddhartha" userId="S::ep20b012@smail.iitm.ac.in::728497e1-c08b-4c68-8a8a-a2cf8ffdde12" providerId="AD" clId="Web-{15541832-DB9F-752B-6594-B1F59BBA3994}" dt="2024-07-11T22:40:04.052" v="463" actId="1076"/>
          <ac:picMkLst>
            <pc:docMk/>
            <pc:sldMk cId="306715921" sldId="314"/>
            <ac:picMk id="5" creationId="{10BD0115-82D3-78F6-3BBB-0190D0F455F8}"/>
          </ac:picMkLst>
        </pc:picChg>
        <pc:picChg chg="add mod modCrop">
          <ac:chgData name="EP20B012 Chaganti Kamaraja Siddhartha" userId="S::ep20b012@smail.iitm.ac.in::728497e1-c08b-4c68-8a8a-a2cf8ffdde12" providerId="AD" clId="Web-{15541832-DB9F-752B-6594-B1F59BBA3994}" dt="2024-07-11T22:40:04.098" v="464" actId="1076"/>
          <ac:picMkLst>
            <pc:docMk/>
            <pc:sldMk cId="306715921" sldId="314"/>
            <ac:picMk id="6" creationId="{CDA62C18-F042-2241-1072-416DBA64C101}"/>
          </ac:picMkLst>
        </pc:picChg>
        <pc:cxnChg chg="add mod">
          <ac:chgData name="EP20B012 Chaganti Kamaraja Siddhartha" userId="S::ep20b012@smail.iitm.ac.in::728497e1-c08b-4c68-8a8a-a2cf8ffdde12" providerId="AD" clId="Web-{15541832-DB9F-752B-6594-B1F59BBA3994}" dt="2024-07-11T22:21:54.990" v="95" actId="14100"/>
          <ac:cxnSpMkLst>
            <pc:docMk/>
            <pc:sldMk cId="306715921" sldId="314"/>
            <ac:cxnSpMk id="7" creationId="{8CC567B5-E711-50B8-F7C8-3D3C66B74F1A}"/>
          </ac:cxnSpMkLst>
        </pc:cxnChg>
      </pc:sldChg>
      <pc:sldChg chg="addSp delSp modSp new">
        <pc:chgData name="EP20B012 Chaganti Kamaraja Siddhartha" userId="S::ep20b012@smail.iitm.ac.in::728497e1-c08b-4c68-8a8a-a2cf8ffdde12" providerId="AD" clId="Web-{15541832-DB9F-752B-6594-B1F59BBA3994}" dt="2024-07-11T22:37:13.921" v="395" actId="20577"/>
        <pc:sldMkLst>
          <pc:docMk/>
          <pc:sldMk cId="4280748713" sldId="315"/>
        </pc:sldMkLst>
        <pc:spChg chg="add del mod">
          <ac:chgData name="EP20B012 Chaganti Kamaraja Siddhartha" userId="S::ep20b012@smail.iitm.ac.in::728497e1-c08b-4c68-8a8a-a2cf8ffdde12" providerId="AD" clId="Web-{15541832-DB9F-752B-6594-B1F59BBA3994}" dt="2024-07-11T22:28:28.244" v="290"/>
          <ac:spMkLst>
            <pc:docMk/>
            <pc:sldMk cId="4280748713" sldId="315"/>
            <ac:spMk id="3" creationId="{E72AF526-AD12-D713-565A-DF3BEB86587B}"/>
          </ac:spMkLst>
        </pc:spChg>
        <pc:spChg chg="add del">
          <ac:chgData name="EP20B012 Chaganti Kamaraja Siddhartha" userId="S::ep20b012@smail.iitm.ac.in::728497e1-c08b-4c68-8a8a-a2cf8ffdde12" providerId="AD" clId="Web-{15541832-DB9F-752B-6594-B1F59BBA3994}" dt="2024-07-11T22:32:00.574" v="312"/>
          <ac:spMkLst>
            <pc:docMk/>
            <pc:sldMk cId="4280748713" sldId="315"/>
            <ac:spMk id="272" creationId="{135D0314-DB3F-E9E1-15AD-EBA6A9B936B5}"/>
          </ac:spMkLst>
        </pc:spChg>
        <pc:spChg chg="add del">
          <ac:chgData name="EP20B012 Chaganti Kamaraja Siddhartha" userId="S::ep20b012@smail.iitm.ac.in::728497e1-c08b-4c68-8a8a-a2cf8ffdde12" providerId="AD" clId="Web-{15541832-DB9F-752B-6594-B1F59BBA3994}" dt="2024-07-11T22:32:10.793" v="314"/>
          <ac:spMkLst>
            <pc:docMk/>
            <pc:sldMk cId="4280748713" sldId="315"/>
            <ac:spMk id="283" creationId="{CBE3A515-3786-7B3C-27A8-61A283D72DB7}"/>
          </ac:spMkLst>
        </pc:spChg>
        <pc:spChg chg="add">
          <ac:chgData name="EP20B012 Chaganti Kamaraja Siddhartha" userId="S::ep20b012@smail.iitm.ac.in::728497e1-c08b-4c68-8a8a-a2cf8ffdde12" providerId="AD" clId="Web-{15541832-DB9F-752B-6594-B1F59BBA3994}" dt="2024-07-11T22:32:16.137" v="315"/>
          <ac:spMkLst>
            <pc:docMk/>
            <pc:sldMk cId="4280748713" sldId="315"/>
            <ac:spMk id="285" creationId="{64BD7E70-ABD3-91BC-8136-762731E3F845}"/>
          </ac:spMkLst>
        </pc:spChg>
        <pc:spChg chg="add mod">
          <ac:chgData name="EP20B012 Chaganti Kamaraja Siddhartha" userId="S::ep20b012@smail.iitm.ac.in::728497e1-c08b-4c68-8a8a-a2cf8ffdde12" providerId="AD" clId="Web-{15541832-DB9F-752B-6594-B1F59BBA3994}" dt="2024-07-11T22:33:06.340" v="331" actId="20577"/>
          <ac:spMkLst>
            <pc:docMk/>
            <pc:sldMk cId="4280748713" sldId="315"/>
            <ac:spMk id="287" creationId="{9C2756C0-12D3-4621-770A-ECF0B6B42529}"/>
          </ac:spMkLst>
        </pc:spChg>
        <pc:graphicFrameChg chg="add mod modGraphic">
          <ac:chgData name="EP20B012 Chaganti Kamaraja Siddhartha" userId="S::ep20b012@smail.iitm.ac.in::728497e1-c08b-4c68-8a8a-a2cf8ffdde12" providerId="AD" clId="Web-{15541832-DB9F-752B-6594-B1F59BBA3994}" dt="2024-07-11T22:37:13.921" v="395" actId="20577"/>
          <ac:graphicFrameMkLst>
            <pc:docMk/>
            <pc:sldMk cId="4280748713" sldId="315"/>
            <ac:graphicFrameMk id="4" creationId="{9BF5B2DF-B178-0489-E368-260C5CDA937C}"/>
          </ac:graphicFrameMkLst>
        </pc:graphicFrameChg>
        <pc:picChg chg="add mod modCrop">
          <ac:chgData name="EP20B012 Chaganti Kamaraja Siddhartha" userId="S::ep20b012@smail.iitm.ac.in::728497e1-c08b-4c68-8a8a-a2cf8ffdde12" providerId="AD" clId="Web-{15541832-DB9F-752B-6594-B1F59BBA3994}" dt="2024-07-11T22:31:35.511" v="310" actId="1076"/>
          <ac:picMkLst>
            <pc:docMk/>
            <pc:sldMk cId="4280748713" sldId="315"/>
            <ac:picMk id="267" creationId="{10E8B530-72AD-92AF-76A4-95C8146E7812}"/>
          </ac:picMkLst>
        </pc:picChg>
      </pc:sldChg>
      <pc:sldChg chg="addSp modSp new">
        <pc:chgData name="EP20B012 Chaganti Kamaraja Siddhartha" userId="S::ep20b012@smail.iitm.ac.in::728497e1-c08b-4c68-8a8a-a2cf8ffdde12" providerId="AD" clId="Web-{15541832-DB9F-752B-6594-B1F59BBA3994}" dt="2024-07-11T22:48:02.247" v="572" actId="20577"/>
        <pc:sldMkLst>
          <pc:docMk/>
          <pc:sldMk cId="2585440556" sldId="316"/>
        </pc:sldMkLst>
        <pc:spChg chg="add mod">
          <ac:chgData name="EP20B012 Chaganti Kamaraja Siddhartha" userId="S::ep20b012@smail.iitm.ac.in::728497e1-c08b-4c68-8a8a-a2cf8ffdde12" providerId="AD" clId="Web-{15541832-DB9F-752B-6594-B1F59BBA3994}" dt="2024-07-11T22:48:02.247" v="572" actId="20577"/>
          <ac:spMkLst>
            <pc:docMk/>
            <pc:sldMk cId="2585440556" sldId="316"/>
            <ac:spMk id="5" creationId="{F237DF51-8B39-006E-38C7-AEA3E72D76F5}"/>
          </ac:spMkLst>
        </pc:spChg>
        <pc:picChg chg="add mod">
          <ac:chgData name="EP20B012 Chaganti Kamaraja Siddhartha" userId="S::ep20b012@smail.iitm.ac.in::728497e1-c08b-4c68-8a8a-a2cf8ffdde12" providerId="AD" clId="Web-{15541832-DB9F-752B-6594-B1F59BBA3994}" dt="2024-07-11T22:46:00.464" v="551" actId="1076"/>
          <ac:picMkLst>
            <pc:docMk/>
            <pc:sldMk cId="2585440556" sldId="316"/>
            <ac:picMk id="3" creationId="{F1283E5F-B544-8F82-1398-C48E706D8548}"/>
          </ac:picMkLst>
        </pc:picChg>
      </pc:sldChg>
    </pc:docChg>
  </pc:docChgLst>
</pc:chgInfo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5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17C99E-BC73-4893-BE9F-A063BE4428C6}" type="doc">
      <dgm:prSet loTypeId="urn:microsoft.com/office/officeart/2005/8/layout/chevron1" loCatId="process" qsTypeId="urn:microsoft.com/office/officeart/2005/8/quickstyle/3d3" qsCatId="3D" csTypeId="urn:microsoft.com/office/officeart/2005/8/colors/accent1_2" csCatId="accent1" phldr="1"/>
      <dgm:spPr/>
    </dgm:pt>
    <dgm:pt modelId="{799E34B4-0DC8-4FD1-B068-D256357534E4}">
      <dgm:prSet phldrT="[Text]" phldr="0" custT="1"/>
      <dgm:spPr/>
      <dgm:t>
        <a:bodyPr/>
        <a:lstStyle/>
        <a:p>
          <a:pPr rtl="0"/>
          <a:r>
            <a:rPr lang="en-US" sz="1800" b="0" dirty="0"/>
            <a:t> 1.6 Lakh samples (chunk) acquired at 31.25 MSps</a:t>
          </a:r>
        </a:p>
      </dgm:t>
    </dgm:pt>
    <dgm:pt modelId="{8E971380-FB17-4610-A433-85631C3832D8}" type="parTrans" cxnId="{23F42437-E281-481F-9A8A-0535BB267FCA}">
      <dgm:prSet/>
      <dgm:spPr/>
      <dgm:t>
        <a:bodyPr/>
        <a:lstStyle/>
        <a:p>
          <a:endParaRPr lang="en-US"/>
        </a:p>
      </dgm:t>
    </dgm:pt>
    <dgm:pt modelId="{FE9EC382-8B12-4492-9CD2-24B6F2B48940}" type="sibTrans" cxnId="{23F42437-E281-481F-9A8A-0535BB267FCA}">
      <dgm:prSet/>
      <dgm:spPr/>
      <dgm:t>
        <a:bodyPr/>
        <a:lstStyle/>
        <a:p>
          <a:endParaRPr lang="en-US"/>
        </a:p>
      </dgm:t>
    </dgm:pt>
    <dgm:pt modelId="{CBF2CE93-AB97-4FD5-8AC1-2C674FC8B8C2}">
      <dgm:prSet phldrT="[Text]" phldr="0"/>
      <dgm:spPr/>
      <dgm:t>
        <a:bodyPr/>
        <a:lstStyle/>
        <a:p>
          <a:pPr rtl="0"/>
          <a:r>
            <a:rPr lang="en-US" dirty="0"/>
            <a:t> 30 chunks for every 10 min.</a:t>
          </a:r>
        </a:p>
      </dgm:t>
    </dgm:pt>
    <dgm:pt modelId="{E389206A-D479-4559-AF43-3238DFCC02C2}" type="parTrans" cxnId="{1498B71E-00D4-4D7B-A26C-5CD116E3C21A}">
      <dgm:prSet/>
      <dgm:spPr/>
      <dgm:t>
        <a:bodyPr/>
        <a:lstStyle/>
        <a:p>
          <a:endParaRPr lang="en-US"/>
        </a:p>
      </dgm:t>
    </dgm:pt>
    <dgm:pt modelId="{5CE3E78F-2406-4C21-9C7C-41C59366D418}" type="sibTrans" cxnId="{1498B71E-00D4-4D7B-A26C-5CD116E3C21A}">
      <dgm:prSet/>
      <dgm:spPr/>
      <dgm:t>
        <a:bodyPr/>
        <a:lstStyle/>
        <a:p>
          <a:endParaRPr lang="en-US"/>
        </a:p>
      </dgm:t>
    </dgm:pt>
    <dgm:pt modelId="{43847D1A-90E3-474D-8F01-31F09A86D573}">
      <dgm:prSet phldrT="[Text]" phldr="0"/>
      <dgm:spPr/>
      <dgm:t>
        <a:bodyPr/>
        <a:lstStyle/>
        <a:p>
          <a:pPr rtl="0"/>
          <a:r>
            <a:rPr lang="en-US" dirty="0"/>
            <a:t> Repeated for 5 hours</a:t>
          </a:r>
        </a:p>
      </dgm:t>
    </dgm:pt>
    <dgm:pt modelId="{CB446CBF-27BF-44CC-9302-483F45018C96}" type="parTrans" cxnId="{24DCDC86-A275-4EFE-AD7C-7A016C3FD7AA}">
      <dgm:prSet/>
      <dgm:spPr/>
      <dgm:t>
        <a:bodyPr/>
        <a:lstStyle/>
        <a:p>
          <a:endParaRPr lang="en-US"/>
        </a:p>
      </dgm:t>
    </dgm:pt>
    <dgm:pt modelId="{58214068-0EFA-4428-BE31-8FE7E8684683}" type="sibTrans" cxnId="{24DCDC86-A275-4EFE-AD7C-7A016C3FD7AA}">
      <dgm:prSet/>
      <dgm:spPr/>
      <dgm:t>
        <a:bodyPr/>
        <a:lstStyle/>
        <a:p>
          <a:endParaRPr lang="en-US"/>
        </a:p>
      </dgm:t>
    </dgm:pt>
    <dgm:pt modelId="{BFEBAE27-50F0-4EF6-887E-765481D1DA1B}" type="pres">
      <dgm:prSet presAssocID="{AE17C99E-BC73-4893-BE9F-A063BE4428C6}" presName="Name0" presStyleCnt="0">
        <dgm:presLayoutVars>
          <dgm:dir/>
          <dgm:animLvl val="lvl"/>
          <dgm:resizeHandles val="exact"/>
        </dgm:presLayoutVars>
      </dgm:prSet>
      <dgm:spPr/>
    </dgm:pt>
    <dgm:pt modelId="{E4093DD8-6A9A-4134-810B-A80757AFC482}" type="pres">
      <dgm:prSet presAssocID="{799E34B4-0DC8-4FD1-B068-D256357534E4}" presName="parTxOnly" presStyleLbl="node1" presStyleIdx="0" presStyleCnt="3" custScaleX="1078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A85E39-F3EF-4866-BA72-6E5E3AE70844}" type="pres">
      <dgm:prSet presAssocID="{FE9EC382-8B12-4492-9CD2-24B6F2B48940}" presName="parTxOnlySpace" presStyleCnt="0"/>
      <dgm:spPr/>
    </dgm:pt>
    <dgm:pt modelId="{1A4B0CAE-5809-4916-8A38-9940C6514B02}" type="pres">
      <dgm:prSet presAssocID="{CBF2CE93-AB97-4FD5-8AC1-2C674FC8B8C2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8D9D1B-535A-4549-95C1-C44A44AF01E7}" type="pres">
      <dgm:prSet presAssocID="{5CE3E78F-2406-4C21-9C7C-41C59366D418}" presName="parTxOnlySpace" presStyleCnt="0"/>
      <dgm:spPr/>
    </dgm:pt>
    <dgm:pt modelId="{28894AFB-BD5B-47CA-A42A-7709AB5377A2}" type="pres">
      <dgm:prSet presAssocID="{43847D1A-90E3-474D-8F01-31F09A86D573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98B71E-00D4-4D7B-A26C-5CD116E3C21A}" srcId="{AE17C99E-BC73-4893-BE9F-A063BE4428C6}" destId="{CBF2CE93-AB97-4FD5-8AC1-2C674FC8B8C2}" srcOrd="1" destOrd="0" parTransId="{E389206A-D479-4559-AF43-3238DFCC02C2}" sibTransId="{5CE3E78F-2406-4C21-9C7C-41C59366D418}"/>
    <dgm:cxn modelId="{23F42437-E281-481F-9A8A-0535BB267FCA}" srcId="{AE17C99E-BC73-4893-BE9F-A063BE4428C6}" destId="{799E34B4-0DC8-4FD1-B068-D256357534E4}" srcOrd="0" destOrd="0" parTransId="{8E971380-FB17-4610-A433-85631C3832D8}" sibTransId="{FE9EC382-8B12-4492-9CD2-24B6F2B48940}"/>
    <dgm:cxn modelId="{C4CFAF64-AF1D-48A5-B720-24371FC7AE3D}" type="presOf" srcId="{AE17C99E-BC73-4893-BE9F-A063BE4428C6}" destId="{BFEBAE27-50F0-4EF6-887E-765481D1DA1B}" srcOrd="0" destOrd="0" presId="urn:microsoft.com/office/officeart/2005/8/layout/chevron1"/>
    <dgm:cxn modelId="{9638AC52-DE19-4294-A8E3-88D007200973}" type="presOf" srcId="{799E34B4-0DC8-4FD1-B068-D256357534E4}" destId="{E4093DD8-6A9A-4134-810B-A80757AFC482}" srcOrd="0" destOrd="0" presId="urn:microsoft.com/office/officeart/2005/8/layout/chevron1"/>
    <dgm:cxn modelId="{71D20FFC-06BC-408A-BE22-CD77D0E24F63}" type="presOf" srcId="{CBF2CE93-AB97-4FD5-8AC1-2C674FC8B8C2}" destId="{1A4B0CAE-5809-4916-8A38-9940C6514B02}" srcOrd="0" destOrd="0" presId="urn:microsoft.com/office/officeart/2005/8/layout/chevron1"/>
    <dgm:cxn modelId="{24DCDC86-A275-4EFE-AD7C-7A016C3FD7AA}" srcId="{AE17C99E-BC73-4893-BE9F-A063BE4428C6}" destId="{43847D1A-90E3-474D-8F01-31F09A86D573}" srcOrd="2" destOrd="0" parTransId="{CB446CBF-27BF-44CC-9302-483F45018C96}" sibTransId="{58214068-0EFA-4428-BE31-8FE7E8684683}"/>
    <dgm:cxn modelId="{D1CE37C9-3111-42F1-A626-6310AC7DCD75}" type="presOf" srcId="{43847D1A-90E3-474D-8F01-31F09A86D573}" destId="{28894AFB-BD5B-47CA-A42A-7709AB5377A2}" srcOrd="0" destOrd="0" presId="urn:microsoft.com/office/officeart/2005/8/layout/chevron1"/>
    <dgm:cxn modelId="{E1FCE86D-F1B8-4B38-9A7A-39C91F721F1D}" type="presParOf" srcId="{BFEBAE27-50F0-4EF6-887E-765481D1DA1B}" destId="{E4093DD8-6A9A-4134-810B-A80757AFC482}" srcOrd="0" destOrd="0" presId="urn:microsoft.com/office/officeart/2005/8/layout/chevron1"/>
    <dgm:cxn modelId="{3C1CCFF6-605C-4426-BE1C-F689BFDCC498}" type="presParOf" srcId="{BFEBAE27-50F0-4EF6-887E-765481D1DA1B}" destId="{56A85E39-F3EF-4866-BA72-6E5E3AE70844}" srcOrd="1" destOrd="0" presId="urn:microsoft.com/office/officeart/2005/8/layout/chevron1"/>
    <dgm:cxn modelId="{65CD3265-F06A-4CF3-A6E3-B7B5B57BF7A2}" type="presParOf" srcId="{BFEBAE27-50F0-4EF6-887E-765481D1DA1B}" destId="{1A4B0CAE-5809-4916-8A38-9940C6514B02}" srcOrd="2" destOrd="0" presId="urn:microsoft.com/office/officeart/2005/8/layout/chevron1"/>
    <dgm:cxn modelId="{9B5CE824-D20C-49F8-846C-554AFD603275}" type="presParOf" srcId="{BFEBAE27-50F0-4EF6-887E-765481D1DA1B}" destId="{788D9D1B-535A-4549-95C1-C44A44AF01E7}" srcOrd="3" destOrd="0" presId="urn:microsoft.com/office/officeart/2005/8/layout/chevron1"/>
    <dgm:cxn modelId="{4E6DE35F-D97B-4FA6-BAEB-02D942F4AF90}" type="presParOf" srcId="{BFEBAE27-50F0-4EF6-887E-765481D1DA1B}" destId="{28894AFB-BD5B-47CA-A42A-7709AB5377A2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7DB922-019A-47EC-96EE-EAD238C11C9E}" type="doc">
      <dgm:prSet loTypeId="urn:microsoft.com/office/officeart/2005/8/layout/vList2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3789C3B9-2D3A-4F98-A615-91DD367CA9B8}">
      <dgm:prSet phldrT="[Text]" phldr="0"/>
      <dgm:spPr/>
      <dgm:t>
        <a:bodyPr/>
        <a:lstStyle/>
        <a:p>
          <a:pPr rtl="0"/>
          <a:r>
            <a:rPr lang="en-US" dirty="0">
              <a:latin typeface="Comic Sans MS" panose="030F0702030302020204" pitchFamily="66" charset="0"/>
            </a:rPr>
            <a:t>200 Megabits are generated</a:t>
          </a:r>
        </a:p>
      </dgm:t>
    </dgm:pt>
    <dgm:pt modelId="{6005D52E-E155-4BC1-ABC6-413D5A4E5404}" type="parTrans" cxnId="{C4DDD068-4F3A-4979-BAF6-E586034F8647}">
      <dgm:prSet/>
      <dgm:spPr/>
      <dgm:t>
        <a:bodyPr/>
        <a:lstStyle/>
        <a:p>
          <a:endParaRPr lang="en-US"/>
        </a:p>
      </dgm:t>
    </dgm:pt>
    <dgm:pt modelId="{6D9EEBAC-E64D-4116-9671-707092CD09B4}" type="sibTrans" cxnId="{C4DDD068-4F3A-4979-BAF6-E586034F8647}">
      <dgm:prSet/>
      <dgm:spPr/>
      <dgm:t>
        <a:bodyPr/>
        <a:lstStyle/>
        <a:p>
          <a:endParaRPr lang="en-US"/>
        </a:p>
      </dgm:t>
    </dgm:pt>
    <dgm:pt modelId="{9562354D-98FB-4FC0-A6EC-2B173C3F41C0}">
      <dgm:prSet phldrT="[Text]" phldr="0"/>
      <dgm:spPr/>
      <dgm:t>
        <a:bodyPr/>
        <a:lstStyle/>
        <a:p>
          <a:pPr rtl="0"/>
          <a:r>
            <a:rPr lang="en-US" baseline="0" dirty="0">
              <a:latin typeface="Cosmic sans"/>
            </a:rPr>
            <a:t>Avg. Speed of 20 Kbps</a:t>
          </a:r>
        </a:p>
      </dgm:t>
    </dgm:pt>
    <dgm:pt modelId="{5A9214A2-255B-4A8A-B06C-9264038175C4}" type="parTrans" cxnId="{C0BB36A4-F086-46AC-9437-5CD3FB21A9BC}">
      <dgm:prSet/>
      <dgm:spPr/>
      <dgm:t>
        <a:bodyPr/>
        <a:lstStyle/>
        <a:p>
          <a:endParaRPr lang="en-US"/>
        </a:p>
      </dgm:t>
    </dgm:pt>
    <dgm:pt modelId="{FB9A2AC9-E5FE-4CFC-AEAF-DDDAD241AE1D}" type="sibTrans" cxnId="{C0BB36A4-F086-46AC-9437-5CD3FB21A9BC}">
      <dgm:prSet/>
      <dgm:spPr/>
      <dgm:t>
        <a:bodyPr/>
        <a:lstStyle/>
        <a:p>
          <a:endParaRPr lang="en-US"/>
        </a:p>
      </dgm:t>
    </dgm:pt>
    <dgm:pt modelId="{B88D4473-93A4-4027-A8D4-68179915287F}">
      <dgm:prSet phldr="0"/>
      <dgm:spPr/>
      <dgm:t>
        <a:bodyPr/>
        <a:lstStyle/>
        <a:p>
          <a:pPr rtl="0"/>
          <a:r>
            <a:rPr lang="en-US" dirty="0">
              <a:latin typeface="Comic Sans MS" panose="030F0702030302020204" pitchFamily="66" charset="0"/>
            </a:rPr>
            <a:t>Bits arrive at different time intervals</a:t>
          </a:r>
        </a:p>
      </dgm:t>
    </dgm:pt>
    <dgm:pt modelId="{9C373D95-4B2C-4277-A5A2-F7F110A4E955}" type="parTrans" cxnId="{12035013-F252-4CBC-9011-47FE855F7E3F}">
      <dgm:prSet/>
      <dgm:spPr/>
      <dgm:t>
        <a:bodyPr/>
        <a:lstStyle/>
        <a:p>
          <a:endParaRPr lang="en-IN"/>
        </a:p>
      </dgm:t>
    </dgm:pt>
    <dgm:pt modelId="{52AA02B9-F84C-4333-9F1C-73EA51986C5C}" type="sibTrans" cxnId="{12035013-F252-4CBC-9011-47FE855F7E3F}">
      <dgm:prSet/>
      <dgm:spPr/>
      <dgm:t>
        <a:bodyPr/>
        <a:lstStyle/>
        <a:p>
          <a:endParaRPr lang="en-IN"/>
        </a:p>
      </dgm:t>
    </dgm:pt>
    <dgm:pt modelId="{5BAB62AF-F2BC-4247-B188-88FF609B45C2}" type="pres">
      <dgm:prSet presAssocID="{627DB922-019A-47EC-96EE-EAD238C11C9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0303D2F-DE7B-46C9-9257-6969216C0ED1}" type="pres">
      <dgm:prSet presAssocID="{3789C3B9-2D3A-4F98-A615-91DD367CA9B8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7902B6-455E-4136-821E-C978A3AE0C81}" type="pres">
      <dgm:prSet presAssocID="{6D9EEBAC-E64D-4116-9671-707092CD09B4}" presName="spacer" presStyleCnt="0"/>
      <dgm:spPr/>
    </dgm:pt>
    <dgm:pt modelId="{8E1328FF-B0E0-4BBC-99A9-75E18C8F1735}" type="pres">
      <dgm:prSet presAssocID="{9562354D-98FB-4FC0-A6EC-2B173C3F41C0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79DA0A-22EA-4BD7-967C-9189138456FA}" type="pres">
      <dgm:prSet presAssocID="{FB9A2AC9-E5FE-4CFC-AEAF-DDDAD241AE1D}" presName="spacer" presStyleCnt="0"/>
      <dgm:spPr/>
    </dgm:pt>
    <dgm:pt modelId="{E157E411-29F6-40A5-9EFE-694E82C5217F}" type="pres">
      <dgm:prSet presAssocID="{B88D4473-93A4-4027-A8D4-68179915287F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01E2FD2-3A27-459B-8242-92A6FE35D5DB}" type="presOf" srcId="{B88D4473-93A4-4027-A8D4-68179915287F}" destId="{E157E411-29F6-40A5-9EFE-694E82C5217F}" srcOrd="0" destOrd="0" presId="urn:microsoft.com/office/officeart/2005/8/layout/vList2"/>
    <dgm:cxn modelId="{33C5369D-1887-48C9-8431-503A8700F38B}" type="presOf" srcId="{627DB922-019A-47EC-96EE-EAD238C11C9E}" destId="{5BAB62AF-F2BC-4247-B188-88FF609B45C2}" srcOrd="0" destOrd="0" presId="urn:microsoft.com/office/officeart/2005/8/layout/vList2"/>
    <dgm:cxn modelId="{3C260285-02A1-4D7E-83A2-FD4508F3CBCF}" type="presOf" srcId="{3789C3B9-2D3A-4F98-A615-91DD367CA9B8}" destId="{B0303D2F-DE7B-46C9-9257-6969216C0ED1}" srcOrd="0" destOrd="0" presId="urn:microsoft.com/office/officeart/2005/8/layout/vList2"/>
    <dgm:cxn modelId="{C4DDD068-4F3A-4979-BAF6-E586034F8647}" srcId="{627DB922-019A-47EC-96EE-EAD238C11C9E}" destId="{3789C3B9-2D3A-4F98-A615-91DD367CA9B8}" srcOrd="0" destOrd="0" parTransId="{6005D52E-E155-4BC1-ABC6-413D5A4E5404}" sibTransId="{6D9EEBAC-E64D-4116-9671-707092CD09B4}"/>
    <dgm:cxn modelId="{37E75301-7C0F-49DC-970D-68D6B15D618D}" type="presOf" srcId="{9562354D-98FB-4FC0-A6EC-2B173C3F41C0}" destId="{8E1328FF-B0E0-4BBC-99A9-75E18C8F1735}" srcOrd="0" destOrd="0" presId="urn:microsoft.com/office/officeart/2005/8/layout/vList2"/>
    <dgm:cxn modelId="{12035013-F252-4CBC-9011-47FE855F7E3F}" srcId="{627DB922-019A-47EC-96EE-EAD238C11C9E}" destId="{B88D4473-93A4-4027-A8D4-68179915287F}" srcOrd="2" destOrd="0" parTransId="{9C373D95-4B2C-4277-A5A2-F7F110A4E955}" sibTransId="{52AA02B9-F84C-4333-9F1C-73EA51986C5C}"/>
    <dgm:cxn modelId="{C0BB36A4-F086-46AC-9437-5CD3FB21A9BC}" srcId="{627DB922-019A-47EC-96EE-EAD238C11C9E}" destId="{9562354D-98FB-4FC0-A6EC-2B173C3F41C0}" srcOrd="1" destOrd="0" parTransId="{5A9214A2-255B-4A8A-B06C-9264038175C4}" sibTransId="{FB9A2AC9-E5FE-4CFC-AEAF-DDDAD241AE1D}"/>
    <dgm:cxn modelId="{5891A4CA-2159-4765-AEDD-4CFFA050256F}" type="presParOf" srcId="{5BAB62AF-F2BC-4247-B188-88FF609B45C2}" destId="{B0303D2F-DE7B-46C9-9257-6969216C0ED1}" srcOrd="0" destOrd="0" presId="urn:microsoft.com/office/officeart/2005/8/layout/vList2"/>
    <dgm:cxn modelId="{4CACBC8B-88B8-43CD-B26C-D6D87F783ABD}" type="presParOf" srcId="{5BAB62AF-F2BC-4247-B188-88FF609B45C2}" destId="{F37902B6-455E-4136-821E-C978A3AE0C81}" srcOrd="1" destOrd="0" presId="urn:microsoft.com/office/officeart/2005/8/layout/vList2"/>
    <dgm:cxn modelId="{72A88276-647B-4DAB-8A01-3A52ADCFF5F3}" type="presParOf" srcId="{5BAB62AF-F2BC-4247-B188-88FF609B45C2}" destId="{8E1328FF-B0E0-4BBC-99A9-75E18C8F1735}" srcOrd="2" destOrd="0" presId="urn:microsoft.com/office/officeart/2005/8/layout/vList2"/>
    <dgm:cxn modelId="{2D92D81E-08B9-40D0-9D8B-FC4758BE7832}" type="presParOf" srcId="{5BAB62AF-F2BC-4247-B188-88FF609B45C2}" destId="{0579DA0A-22EA-4BD7-967C-9189138456FA}" srcOrd="3" destOrd="0" presId="urn:microsoft.com/office/officeart/2005/8/layout/vList2"/>
    <dgm:cxn modelId="{2B15445B-8A8F-4A92-B44A-64CB7833AC61}" type="presParOf" srcId="{5BAB62AF-F2BC-4247-B188-88FF609B45C2}" destId="{E157E411-29F6-40A5-9EFE-694E82C5217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4FDFD5F-C453-4E6C-AFF1-4541822F22C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93403F5-CE09-4AA5-BE34-1A7DC675EDC6}">
      <dgm:prSet phldrT="[Text]" custT="1"/>
      <dgm:spPr/>
      <dgm:t>
        <a:bodyPr/>
        <a:lstStyle/>
        <a:p>
          <a:r>
            <a:rPr lang="en-IN" sz="2400" dirty="0">
              <a:latin typeface="Comic Sans MS" panose="030F0702030302020204" pitchFamily="66" charset="0"/>
            </a:rPr>
            <a:t>Bits should arrive at equal intervals for QKD applications</a:t>
          </a:r>
        </a:p>
      </dgm:t>
    </dgm:pt>
    <dgm:pt modelId="{B9439DB7-7710-4A69-8E88-6A751F971D75}" type="parTrans" cxnId="{9DF1F31B-303D-491B-8031-D5383C2E2520}">
      <dgm:prSet/>
      <dgm:spPr/>
      <dgm:t>
        <a:bodyPr/>
        <a:lstStyle/>
        <a:p>
          <a:endParaRPr lang="en-IN"/>
        </a:p>
      </dgm:t>
    </dgm:pt>
    <dgm:pt modelId="{F17C94E6-039B-4837-8CD2-7280C07024A6}" type="sibTrans" cxnId="{9DF1F31B-303D-491B-8031-D5383C2E2520}">
      <dgm:prSet/>
      <dgm:spPr/>
      <dgm:t>
        <a:bodyPr/>
        <a:lstStyle/>
        <a:p>
          <a:endParaRPr lang="en-IN"/>
        </a:p>
      </dgm:t>
    </dgm:pt>
    <mc:AlternateContent xmlns:mc="http://schemas.openxmlformats.org/markup-compatibility/2006" xmlns:a14="http://schemas.microsoft.com/office/drawing/2010/main">
      <mc:Choice Requires="a14">
        <dgm:pt modelId="{BF59E248-4CB9-4415-BEBA-07EBC1981B51}">
          <dgm:prSet phldrT="[Text]" custT="1"/>
          <dgm:spPr/>
          <dgm:t>
            <a:bodyPr/>
            <a:lstStyle/>
            <a:p>
              <a:r>
                <a:rPr lang="en-IN" sz="2400" dirty="0">
                  <a:latin typeface="Comic Sans MS" panose="030F0702030302020204" pitchFamily="66" charset="0"/>
                </a:rPr>
                <a:t>10,000 bits are received at a time interval of 0.1 </a:t>
              </a:r>
              <a14:m>
                <m:oMath xmlns:m="http://schemas.openxmlformats.org/officeDocument/2006/math">
                  <m:r>
                    <a:rPr lang="en-IN" sz="2400" b="0" i="1" smtClean="0">
                      <a:latin typeface="Cambria Math" panose="02040503050406030204" pitchFamily="18" charset="0"/>
                    </a:rPr>
                    <m:t>±</m:t>
                  </m:r>
                </m:oMath>
              </a14:m>
              <a:r>
                <a:rPr lang="en-IN" sz="2400" b="0" dirty="0">
                  <a:latin typeface="Comic Sans MS" panose="030F0702030302020204" pitchFamily="66" charset="0"/>
                </a:rPr>
                <a:t> 0.01 s</a:t>
              </a:r>
              <a:endParaRPr lang="en-IN" sz="2400" dirty="0">
                <a:latin typeface="Comic Sans MS" panose="030F0702030302020204" pitchFamily="66" charset="0"/>
              </a:endParaRPr>
            </a:p>
          </dgm:t>
        </dgm:pt>
      </mc:Choice>
      <mc:Fallback xmlns="">
        <dgm:pt modelId="{BF59E248-4CB9-4415-BEBA-07EBC1981B51}">
          <dgm:prSet phldrT="[Text]" custT="1"/>
          <dgm:spPr/>
          <dgm:t>
            <a:bodyPr/>
            <a:lstStyle/>
            <a:p>
              <a:r>
                <a:rPr lang="en-IN" sz="2400" dirty="0">
                  <a:latin typeface="Comic Sans MS" panose="030F0702030302020204" pitchFamily="66" charset="0"/>
                </a:rPr>
                <a:t>10,000 bits are received at a time interval of 0.1 </a:t>
              </a:r>
              <a:r>
                <a:rPr lang="en-IN" sz="2400" b="0" i="0">
                  <a:latin typeface="Cambria Math" panose="02040503050406030204" pitchFamily="18" charset="0"/>
                </a:rPr>
                <a:t>±</a:t>
              </a:r>
              <a:r>
                <a:rPr lang="en-IN" sz="2400" b="0" dirty="0">
                  <a:latin typeface="Comic Sans MS" panose="030F0702030302020204" pitchFamily="66" charset="0"/>
                </a:rPr>
                <a:t> 0.01 s</a:t>
              </a:r>
              <a:endParaRPr lang="en-IN" sz="2400" dirty="0">
                <a:latin typeface="Comic Sans MS" panose="030F0702030302020204" pitchFamily="66" charset="0"/>
              </a:endParaRPr>
            </a:p>
          </dgm:t>
        </dgm:pt>
      </mc:Fallback>
    </mc:AlternateContent>
    <dgm:pt modelId="{38AD9FA9-2A8A-4E24-B5A8-D79C2FB66BAF}" type="parTrans" cxnId="{39DD374B-2E14-4A86-855C-6FB3842AFEDA}">
      <dgm:prSet/>
      <dgm:spPr/>
      <dgm:t>
        <a:bodyPr/>
        <a:lstStyle/>
        <a:p>
          <a:endParaRPr lang="en-IN"/>
        </a:p>
      </dgm:t>
    </dgm:pt>
    <dgm:pt modelId="{AA3AA377-72E9-48C9-8501-0C4CEDCF5CEC}" type="sibTrans" cxnId="{39DD374B-2E14-4A86-855C-6FB3842AFEDA}">
      <dgm:prSet/>
      <dgm:spPr/>
      <dgm:t>
        <a:bodyPr/>
        <a:lstStyle/>
        <a:p>
          <a:endParaRPr lang="en-IN"/>
        </a:p>
      </dgm:t>
    </dgm:pt>
    <dgm:pt modelId="{1D61B71D-1FBC-4A51-9D31-BEB001ADCDF5}">
      <dgm:prSet phldrT="[Text]" custT="1"/>
      <dgm:spPr/>
      <dgm:t>
        <a:bodyPr/>
        <a:lstStyle/>
        <a:p>
          <a:r>
            <a:rPr lang="en-IN" sz="2400" dirty="0">
              <a:latin typeface="Comic Sans MS" panose="030F0702030302020204" pitchFamily="66" charset="0"/>
            </a:rPr>
            <a:t>Speed = 10 bits/s</a:t>
          </a:r>
        </a:p>
      </dgm:t>
    </dgm:pt>
    <dgm:pt modelId="{46BC60DF-3053-486D-94E9-2BC56540BF76}" type="parTrans" cxnId="{12370E30-B3F8-4735-9A4B-C92FFD07E999}">
      <dgm:prSet/>
      <dgm:spPr/>
      <dgm:t>
        <a:bodyPr/>
        <a:lstStyle/>
        <a:p>
          <a:endParaRPr lang="en-IN"/>
        </a:p>
      </dgm:t>
    </dgm:pt>
    <dgm:pt modelId="{641CEF92-42B5-44A1-89F4-3557515A89D5}" type="sibTrans" cxnId="{12370E30-B3F8-4735-9A4B-C92FFD07E999}">
      <dgm:prSet/>
      <dgm:spPr/>
      <dgm:t>
        <a:bodyPr/>
        <a:lstStyle/>
        <a:p>
          <a:endParaRPr lang="en-IN"/>
        </a:p>
      </dgm:t>
    </dgm:pt>
    <dgm:pt modelId="{ED5A7416-EBA3-46D6-9A4E-3D2A83EB8B43}" type="pres">
      <dgm:prSet presAssocID="{94FDFD5F-C453-4E6C-AFF1-4541822F22C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D627AE8-5B59-4A0F-A256-ED821A6F964D}" type="pres">
      <dgm:prSet presAssocID="{893403F5-CE09-4AA5-BE34-1A7DC675EDC6}" presName="parentText" presStyleLbl="node1" presStyleIdx="0" presStyleCnt="3" custLinFactNeighborY="800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1F0EE8-76B7-4083-95E9-457DB9AAEA29}" type="pres">
      <dgm:prSet presAssocID="{F17C94E6-039B-4837-8CD2-7280C07024A6}" presName="spacer" presStyleCnt="0"/>
      <dgm:spPr/>
    </dgm:pt>
    <dgm:pt modelId="{F07B6117-6432-485D-9571-5C0C1F41A1F6}" type="pres">
      <dgm:prSet presAssocID="{BF59E248-4CB9-4415-BEBA-07EBC1981B51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B4E86-DC84-4306-8B07-0C56ADBB1005}" type="pres">
      <dgm:prSet presAssocID="{AA3AA377-72E9-48C9-8501-0C4CEDCF5CEC}" presName="spacer" presStyleCnt="0"/>
      <dgm:spPr/>
    </dgm:pt>
    <dgm:pt modelId="{D292A4F9-66F6-4185-8862-4DB933D6F29A}" type="pres">
      <dgm:prSet presAssocID="{1D61B71D-1FBC-4A51-9D31-BEB001ADCDF5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DF1F31B-303D-491B-8031-D5383C2E2520}" srcId="{94FDFD5F-C453-4E6C-AFF1-4541822F22C4}" destId="{893403F5-CE09-4AA5-BE34-1A7DC675EDC6}" srcOrd="0" destOrd="0" parTransId="{B9439DB7-7710-4A69-8E88-6A751F971D75}" sibTransId="{F17C94E6-039B-4837-8CD2-7280C07024A6}"/>
    <dgm:cxn modelId="{12370E30-B3F8-4735-9A4B-C92FFD07E999}" srcId="{94FDFD5F-C453-4E6C-AFF1-4541822F22C4}" destId="{1D61B71D-1FBC-4A51-9D31-BEB001ADCDF5}" srcOrd="2" destOrd="0" parTransId="{46BC60DF-3053-486D-94E9-2BC56540BF76}" sibTransId="{641CEF92-42B5-44A1-89F4-3557515A89D5}"/>
    <dgm:cxn modelId="{B5E4AA39-B23A-4CB2-BAD8-FF0E3C02CBB0}" type="presOf" srcId="{893403F5-CE09-4AA5-BE34-1A7DC675EDC6}" destId="{5D627AE8-5B59-4A0F-A256-ED821A6F964D}" srcOrd="0" destOrd="0" presId="urn:microsoft.com/office/officeart/2005/8/layout/vList2"/>
    <dgm:cxn modelId="{39DD374B-2E14-4A86-855C-6FB3842AFEDA}" srcId="{94FDFD5F-C453-4E6C-AFF1-4541822F22C4}" destId="{BF59E248-4CB9-4415-BEBA-07EBC1981B51}" srcOrd="1" destOrd="0" parTransId="{38AD9FA9-2A8A-4E24-B5A8-D79C2FB66BAF}" sibTransId="{AA3AA377-72E9-48C9-8501-0C4CEDCF5CEC}"/>
    <dgm:cxn modelId="{C52E1BDE-29C3-4172-B152-62C123056A4F}" type="presOf" srcId="{BF59E248-4CB9-4415-BEBA-07EBC1981B51}" destId="{F07B6117-6432-485D-9571-5C0C1F41A1F6}" srcOrd="0" destOrd="0" presId="urn:microsoft.com/office/officeart/2005/8/layout/vList2"/>
    <dgm:cxn modelId="{708762B8-5760-474F-B029-B8EBD2541EDB}" type="presOf" srcId="{1D61B71D-1FBC-4A51-9D31-BEB001ADCDF5}" destId="{D292A4F9-66F6-4185-8862-4DB933D6F29A}" srcOrd="0" destOrd="0" presId="urn:microsoft.com/office/officeart/2005/8/layout/vList2"/>
    <dgm:cxn modelId="{5E68A7FE-A160-479A-8A52-4E0C5658A82D}" type="presOf" srcId="{94FDFD5F-C453-4E6C-AFF1-4541822F22C4}" destId="{ED5A7416-EBA3-46D6-9A4E-3D2A83EB8B43}" srcOrd="0" destOrd="0" presId="urn:microsoft.com/office/officeart/2005/8/layout/vList2"/>
    <dgm:cxn modelId="{3D66709A-C1C7-4A87-8D4C-9EB6B293DB74}" type="presParOf" srcId="{ED5A7416-EBA3-46D6-9A4E-3D2A83EB8B43}" destId="{5D627AE8-5B59-4A0F-A256-ED821A6F964D}" srcOrd="0" destOrd="0" presId="urn:microsoft.com/office/officeart/2005/8/layout/vList2"/>
    <dgm:cxn modelId="{156DDD0D-4615-486E-AF96-1A6038F0B29F}" type="presParOf" srcId="{ED5A7416-EBA3-46D6-9A4E-3D2A83EB8B43}" destId="{321F0EE8-76B7-4083-95E9-457DB9AAEA29}" srcOrd="1" destOrd="0" presId="urn:microsoft.com/office/officeart/2005/8/layout/vList2"/>
    <dgm:cxn modelId="{2A9C6128-32DD-44B2-B03E-2013EE95A028}" type="presParOf" srcId="{ED5A7416-EBA3-46D6-9A4E-3D2A83EB8B43}" destId="{F07B6117-6432-485D-9571-5C0C1F41A1F6}" srcOrd="2" destOrd="0" presId="urn:microsoft.com/office/officeart/2005/8/layout/vList2"/>
    <dgm:cxn modelId="{23B7E11E-40CA-4CFB-B6CA-62F339790C1F}" type="presParOf" srcId="{ED5A7416-EBA3-46D6-9A4E-3D2A83EB8B43}" destId="{A26B4E86-DC84-4306-8B07-0C56ADBB1005}" srcOrd="3" destOrd="0" presId="urn:microsoft.com/office/officeart/2005/8/layout/vList2"/>
    <dgm:cxn modelId="{D12B8F6E-9D89-41DB-9DFA-A73F82AA1A17}" type="presParOf" srcId="{ED5A7416-EBA3-46D6-9A4E-3D2A83EB8B43}" destId="{D292A4F9-66F6-4185-8862-4DB933D6F29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4FDFD5F-C453-4E6C-AFF1-4541822F22C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93403F5-CE09-4AA5-BE34-1A7DC675EDC6}">
      <dgm:prSet phldrT="[Text]" custT="1"/>
      <dgm:spPr/>
      <dgm:t>
        <a:bodyPr/>
        <a:lstStyle/>
        <a:p>
          <a:r>
            <a:rPr lang="en-IN" sz="2400" dirty="0">
              <a:latin typeface="Comic Sans MS" panose="030F0702030302020204" pitchFamily="66" charset="0"/>
            </a:rPr>
            <a:t>Bits should arrive at equal intervals for QKD applications</a:t>
          </a:r>
        </a:p>
      </dgm:t>
    </dgm:pt>
    <dgm:pt modelId="{B9439DB7-7710-4A69-8E88-6A751F971D75}" type="parTrans" cxnId="{9DF1F31B-303D-491B-8031-D5383C2E2520}">
      <dgm:prSet/>
      <dgm:spPr/>
      <dgm:t>
        <a:bodyPr/>
        <a:lstStyle/>
        <a:p>
          <a:endParaRPr lang="en-IN"/>
        </a:p>
      </dgm:t>
    </dgm:pt>
    <dgm:pt modelId="{F17C94E6-039B-4837-8CD2-7280C07024A6}" type="sibTrans" cxnId="{9DF1F31B-303D-491B-8031-D5383C2E2520}">
      <dgm:prSet/>
      <dgm:spPr/>
      <dgm:t>
        <a:bodyPr/>
        <a:lstStyle/>
        <a:p>
          <a:endParaRPr lang="en-IN"/>
        </a:p>
      </dgm:t>
    </dgm:pt>
    <dgm:pt modelId="{BF59E248-4CB9-4415-BEBA-07EBC1981B51}">
      <dgm:prSet phldrT="[Text]" custT="1"/>
      <dgm:spPr>
        <a:blipFill>
          <a:blip xmlns:r="http://schemas.openxmlformats.org/officeDocument/2006/relationships" r:embed="rId1"/>
          <a:stretch>
            <a:fillRect l="-1261"/>
          </a:stretch>
        </a:blipFill>
      </dgm:spPr>
      <dgm:t>
        <a:bodyPr/>
        <a:lstStyle/>
        <a:p>
          <a:r>
            <a:rPr lang="en-IN">
              <a:noFill/>
            </a:rPr>
            <a:t> </a:t>
          </a:r>
        </a:p>
      </dgm:t>
    </dgm:pt>
    <dgm:pt modelId="{38AD9FA9-2A8A-4E24-B5A8-D79C2FB66BAF}" type="parTrans" cxnId="{39DD374B-2E14-4A86-855C-6FB3842AFEDA}">
      <dgm:prSet/>
      <dgm:spPr/>
      <dgm:t>
        <a:bodyPr/>
        <a:lstStyle/>
        <a:p>
          <a:endParaRPr lang="en-IN"/>
        </a:p>
      </dgm:t>
    </dgm:pt>
    <dgm:pt modelId="{AA3AA377-72E9-48C9-8501-0C4CEDCF5CEC}" type="sibTrans" cxnId="{39DD374B-2E14-4A86-855C-6FB3842AFEDA}">
      <dgm:prSet/>
      <dgm:spPr/>
      <dgm:t>
        <a:bodyPr/>
        <a:lstStyle/>
        <a:p>
          <a:endParaRPr lang="en-IN"/>
        </a:p>
      </dgm:t>
    </dgm:pt>
    <dgm:pt modelId="{1D61B71D-1FBC-4A51-9D31-BEB001ADCDF5}">
      <dgm:prSet phldrT="[Text]" custT="1"/>
      <dgm:spPr/>
      <dgm:t>
        <a:bodyPr/>
        <a:lstStyle/>
        <a:p>
          <a:r>
            <a:rPr lang="en-IN" sz="2400" dirty="0">
              <a:latin typeface="Comic Sans MS" panose="030F0702030302020204" pitchFamily="66" charset="0"/>
            </a:rPr>
            <a:t>Speed = 10 bits/s</a:t>
          </a:r>
        </a:p>
      </dgm:t>
    </dgm:pt>
    <dgm:pt modelId="{46BC60DF-3053-486D-94E9-2BC56540BF76}" type="parTrans" cxnId="{12370E30-B3F8-4735-9A4B-C92FFD07E999}">
      <dgm:prSet/>
      <dgm:spPr/>
      <dgm:t>
        <a:bodyPr/>
        <a:lstStyle/>
        <a:p>
          <a:endParaRPr lang="en-IN"/>
        </a:p>
      </dgm:t>
    </dgm:pt>
    <dgm:pt modelId="{641CEF92-42B5-44A1-89F4-3557515A89D5}" type="sibTrans" cxnId="{12370E30-B3F8-4735-9A4B-C92FFD07E999}">
      <dgm:prSet/>
      <dgm:spPr/>
      <dgm:t>
        <a:bodyPr/>
        <a:lstStyle/>
        <a:p>
          <a:endParaRPr lang="en-IN"/>
        </a:p>
      </dgm:t>
    </dgm:pt>
    <dgm:pt modelId="{ED5A7416-EBA3-46D6-9A4E-3D2A83EB8B43}" type="pres">
      <dgm:prSet presAssocID="{94FDFD5F-C453-4E6C-AFF1-4541822F22C4}" presName="linear" presStyleCnt="0">
        <dgm:presLayoutVars>
          <dgm:animLvl val="lvl"/>
          <dgm:resizeHandles val="exact"/>
        </dgm:presLayoutVars>
      </dgm:prSet>
      <dgm:spPr/>
    </dgm:pt>
    <dgm:pt modelId="{5D627AE8-5B59-4A0F-A256-ED821A6F964D}" type="pres">
      <dgm:prSet presAssocID="{893403F5-CE09-4AA5-BE34-1A7DC675EDC6}" presName="parentText" presStyleLbl="node1" presStyleIdx="0" presStyleCnt="3" custLinFactNeighborY="8007">
        <dgm:presLayoutVars>
          <dgm:chMax val="0"/>
          <dgm:bulletEnabled val="1"/>
        </dgm:presLayoutVars>
      </dgm:prSet>
      <dgm:spPr/>
    </dgm:pt>
    <dgm:pt modelId="{321F0EE8-76B7-4083-95E9-457DB9AAEA29}" type="pres">
      <dgm:prSet presAssocID="{F17C94E6-039B-4837-8CD2-7280C07024A6}" presName="spacer" presStyleCnt="0"/>
      <dgm:spPr/>
    </dgm:pt>
    <dgm:pt modelId="{F07B6117-6432-485D-9571-5C0C1F41A1F6}" type="pres">
      <dgm:prSet presAssocID="{BF59E248-4CB9-4415-BEBA-07EBC1981B5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26B4E86-DC84-4306-8B07-0C56ADBB1005}" type="pres">
      <dgm:prSet presAssocID="{AA3AA377-72E9-48C9-8501-0C4CEDCF5CEC}" presName="spacer" presStyleCnt="0"/>
      <dgm:spPr/>
    </dgm:pt>
    <dgm:pt modelId="{D292A4F9-66F6-4185-8862-4DB933D6F29A}" type="pres">
      <dgm:prSet presAssocID="{1D61B71D-1FBC-4A51-9D31-BEB001ADCDF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9DF1F31B-303D-491B-8031-D5383C2E2520}" srcId="{94FDFD5F-C453-4E6C-AFF1-4541822F22C4}" destId="{893403F5-CE09-4AA5-BE34-1A7DC675EDC6}" srcOrd="0" destOrd="0" parTransId="{B9439DB7-7710-4A69-8E88-6A751F971D75}" sibTransId="{F17C94E6-039B-4837-8CD2-7280C07024A6}"/>
    <dgm:cxn modelId="{12370E30-B3F8-4735-9A4B-C92FFD07E999}" srcId="{94FDFD5F-C453-4E6C-AFF1-4541822F22C4}" destId="{1D61B71D-1FBC-4A51-9D31-BEB001ADCDF5}" srcOrd="2" destOrd="0" parTransId="{46BC60DF-3053-486D-94E9-2BC56540BF76}" sibTransId="{641CEF92-42B5-44A1-89F4-3557515A89D5}"/>
    <dgm:cxn modelId="{B5E4AA39-B23A-4CB2-BAD8-FF0E3C02CBB0}" type="presOf" srcId="{893403F5-CE09-4AA5-BE34-1A7DC675EDC6}" destId="{5D627AE8-5B59-4A0F-A256-ED821A6F964D}" srcOrd="0" destOrd="0" presId="urn:microsoft.com/office/officeart/2005/8/layout/vList2"/>
    <dgm:cxn modelId="{39DD374B-2E14-4A86-855C-6FB3842AFEDA}" srcId="{94FDFD5F-C453-4E6C-AFF1-4541822F22C4}" destId="{BF59E248-4CB9-4415-BEBA-07EBC1981B51}" srcOrd="1" destOrd="0" parTransId="{38AD9FA9-2A8A-4E24-B5A8-D79C2FB66BAF}" sibTransId="{AA3AA377-72E9-48C9-8501-0C4CEDCF5CEC}"/>
    <dgm:cxn modelId="{708762B8-5760-474F-B029-B8EBD2541EDB}" type="presOf" srcId="{1D61B71D-1FBC-4A51-9D31-BEB001ADCDF5}" destId="{D292A4F9-66F6-4185-8862-4DB933D6F29A}" srcOrd="0" destOrd="0" presId="urn:microsoft.com/office/officeart/2005/8/layout/vList2"/>
    <dgm:cxn modelId="{C52E1BDE-29C3-4172-B152-62C123056A4F}" type="presOf" srcId="{BF59E248-4CB9-4415-BEBA-07EBC1981B51}" destId="{F07B6117-6432-485D-9571-5C0C1F41A1F6}" srcOrd="0" destOrd="0" presId="urn:microsoft.com/office/officeart/2005/8/layout/vList2"/>
    <dgm:cxn modelId="{5E68A7FE-A160-479A-8A52-4E0C5658A82D}" type="presOf" srcId="{94FDFD5F-C453-4E6C-AFF1-4541822F22C4}" destId="{ED5A7416-EBA3-46D6-9A4E-3D2A83EB8B43}" srcOrd="0" destOrd="0" presId="urn:microsoft.com/office/officeart/2005/8/layout/vList2"/>
    <dgm:cxn modelId="{3D66709A-C1C7-4A87-8D4C-9EB6B293DB74}" type="presParOf" srcId="{ED5A7416-EBA3-46D6-9A4E-3D2A83EB8B43}" destId="{5D627AE8-5B59-4A0F-A256-ED821A6F964D}" srcOrd="0" destOrd="0" presId="urn:microsoft.com/office/officeart/2005/8/layout/vList2"/>
    <dgm:cxn modelId="{156DDD0D-4615-486E-AF96-1A6038F0B29F}" type="presParOf" srcId="{ED5A7416-EBA3-46D6-9A4E-3D2A83EB8B43}" destId="{321F0EE8-76B7-4083-95E9-457DB9AAEA29}" srcOrd="1" destOrd="0" presId="urn:microsoft.com/office/officeart/2005/8/layout/vList2"/>
    <dgm:cxn modelId="{2A9C6128-32DD-44B2-B03E-2013EE95A028}" type="presParOf" srcId="{ED5A7416-EBA3-46D6-9A4E-3D2A83EB8B43}" destId="{F07B6117-6432-485D-9571-5C0C1F41A1F6}" srcOrd="2" destOrd="0" presId="urn:microsoft.com/office/officeart/2005/8/layout/vList2"/>
    <dgm:cxn modelId="{23B7E11E-40CA-4CFB-B6CA-62F339790C1F}" type="presParOf" srcId="{ED5A7416-EBA3-46D6-9A4E-3D2A83EB8B43}" destId="{A26B4E86-DC84-4306-8B07-0C56ADBB1005}" srcOrd="3" destOrd="0" presId="urn:microsoft.com/office/officeart/2005/8/layout/vList2"/>
    <dgm:cxn modelId="{D12B8F6E-9D89-41DB-9DFA-A73F82AA1A17}" type="presParOf" srcId="{ED5A7416-EBA3-46D6-9A4E-3D2A83EB8B43}" destId="{D292A4F9-66F6-4185-8862-4DB933D6F29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463E120-B226-4D05-A4F2-9492D0CE7E14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248A5FA-2BD6-4C31-A679-E7311DA1483E}">
      <dgm:prSet phldrT="[Text]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IN" dirty="0">
              <a:solidFill>
                <a:schemeClr val="bg1"/>
              </a:solidFill>
            </a:rPr>
            <a:t>PIC is used in place of optical fibre</a:t>
          </a:r>
        </a:p>
      </dgm:t>
    </dgm:pt>
    <dgm:pt modelId="{D14C0DDC-1A08-4D71-B9BD-CE36C401B5D9}" type="parTrans" cxnId="{28183D29-69AB-476C-B0A5-7E889782944B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B5950969-532F-45A7-9C46-A864B34EC659}" type="sibTrans" cxnId="{28183D29-69AB-476C-B0A5-7E889782944B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BB2F8A73-3D3E-4731-A62C-2E803A7ED39D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IN" dirty="0">
              <a:solidFill>
                <a:schemeClr val="bg1"/>
              </a:solidFill>
            </a:rPr>
            <a:t>Improve speed of real time bit stream</a:t>
          </a:r>
        </a:p>
      </dgm:t>
    </dgm:pt>
    <dgm:pt modelId="{73FD6E93-E74C-424D-8DF6-CBB88A0F7B23}" type="parTrans" cxnId="{CA3EF629-4EBB-4852-BCD3-8AFD790A64F9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100901A9-40D3-4433-97BA-42BCBEC87B3B}" type="sibTrans" cxnId="{CA3EF629-4EBB-4852-BCD3-8AFD790A64F9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8F6A8DE8-1D83-4BB0-894C-C0F7B3BED79C}">
      <dgm:prSet phldrT="[Text]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IN" dirty="0">
              <a:solidFill>
                <a:schemeClr val="bg1"/>
              </a:solidFill>
            </a:rPr>
            <a:t>Quality check of Random bits using NIST test suite</a:t>
          </a:r>
        </a:p>
      </dgm:t>
    </dgm:pt>
    <dgm:pt modelId="{2D1054A7-02E4-413C-8A33-E38D31E7D214}" type="parTrans" cxnId="{28B03090-F682-4462-B256-755654F2DADE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54402824-FA92-4B30-BCE0-B73761F1D738}" type="sibTrans" cxnId="{28B03090-F682-4462-B256-755654F2DADE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56C2ADF5-77A1-4E37-8E41-FA0F4C8455ED}" type="pres">
      <dgm:prSet presAssocID="{8463E120-B226-4D05-A4F2-9492D0CE7E1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854A4D2-3693-4681-9EDB-A0530122D1DB}" type="pres">
      <dgm:prSet presAssocID="{D248A5FA-2BD6-4C31-A679-E7311DA1483E}" presName="parentLin" presStyleCnt="0"/>
      <dgm:spPr/>
    </dgm:pt>
    <dgm:pt modelId="{321082F4-3931-4EA4-839A-5553997AE5FB}" type="pres">
      <dgm:prSet presAssocID="{D248A5FA-2BD6-4C31-A679-E7311DA1483E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3F11F323-DF18-4812-AF92-78EA1B5D01C8}" type="pres">
      <dgm:prSet presAssocID="{D248A5FA-2BD6-4C31-A679-E7311DA1483E}" presName="parentText" presStyleLbl="node1" presStyleIdx="0" presStyleCnt="3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34DB90-2B40-4CEC-A8E0-115B461FD40A}" type="pres">
      <dgm:prSet presAssocID="{D248A5FA-2BD6-4C31-A679-E7311DA1483E}" presName="negativeSpace" presStyleCnt="0"/>
      <dgm:spPr/>
    </dgm:pt>
    <dgm:pt modelId="{405CA248-128F-497B-AE5A-43D4D0A3FDA2}" type="pres">
      <dgm:prSet presAssocID="{D248A5FA-2BD6-4C31-A679-E7311DA1483E}" presName="childText" presStyleLbl="conFgAcc1" presStyleIdx="0" presStyleCnt="3">
        <dgm:presLayoutVars>
          <dgm:bulletEnabled val="1"/>
        </dgm:presLayoutVars>
      </dgm:prSet>
      <dgm:spPr/>
    </dgm:pt>
    <dgm:pt modelId="{EAE3904F-8B9D-4392-9DAC-CEC8194D6103}" type="pres">
      <dgm:prSet presAssocID="{B5950969-532F-45A7-9C46-A864B34EC659}" presName="spaceBetweenRectangles" presStyleCnt="0"/>
      <dgm:spPr/>
    </dgm:pt>
    <dgm:pt modelId="{D6357F4A-58E5-458F-874F-CDE0F03C4BFB}" type="pres">
      <dgm:prSet presAssocID="{BB2F8A73-3D3E-4731-A62C-2E803A7ED39D}" presName="parentLin" presStyleCnt="0"/>
      <dgm:spPr/>
    </dgm:pt>
    <dgm:pt modelId="{4DD810D3-5674-4F19-A9CA-1063498CB77B}" type="pres">
      <dgm:prSet presAssocID="{BB2F8A73-3D3E-4731-A62C-2E803A7ED39D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8AE1FEBA-4CCE-44D0-87DE-22DC5609722B}" type="pres">
      <dgm:prSet presAssocID="{BB2F8A73-3D3E-4731-A62C-2E803A7ED39D}" presName="parentText" presStyleLbl="node1" presStyleIdx="1" presStyleCnt="3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F1AB56-B294-4D77-995A-5FB12925A8A2}" type="pres">
      <dgm:prSet presAssocID="{BB2F8A73-3D3E-4731-A62C-2E803A7ED39D}" presName="negativeSpace" presStyleCnt="0"/>
      <dgm:spPr/>
    </dgm:pt>
    <dgm:pt modelId="{2BFB338D-DB11-45A2-AC78-1B1C27900722}" type="pres">
      <dgm:prSet presAssocID="{BB2F8A73-3D3E-4731-A62C-2E803A7ED39D}" presName="childText" presStyleLbl="conFgAcc1" presStyleIdx="1" presStyleCnt="3">
        <dgm:presLayoutVars>
          <dgm:bulletEnabled val="1"/>
        </dgm:presLayoutVars>
      </dgm:prSet>
      <dgm:spPr/>
    </dgm:pt>
    <dgm:pt modelId="{90B4DA08-4D89-4AF9-8C67-7D7F5D7ACDD1}" type="pres">
      <dgm:prSet presAssocID="{100901A9-40D3-4433-97BA-42BCBEC87B3B}" presName="spaceBetweenRectangles" presStyleCnt="0"/>
      <dgm:spPr/>
    </dgm:pt>
    <dgm:pt modelId="{91C8CC69-7672-46E3-A992-88737B42057B}" type="pres">
      <dgm:prSet presAssocID="{8F6A8DE8-1D83-4BB0-894C-C0F7B3BED79C}" presName="parentLin" presStyleCnt="0"/>
      <dgm:spPr/>
    </dgm:pt>
    <dgm:pt modelId="{9ABC27BF-1A31-4F38-9E94-D5B5FC164BD7}" type="pres">
      <dgm:prSet presAssocID="{8F6A8DE8-1D83-4BB0-894C-C0F7B3BED79C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1D0A8A57-B995-4ED7-ADEB-81BF85BDB267}" type="pres">
      <dgm:prSet presAssocID="{8F6A8DE8-1D83-4BB0-894C-C0F7B3BED79C}" presName="parentText" presStyleLbl="node1" presStyleIdx="2" presStyleCnt="3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F99284-6607-4864-AD2F-BCD20128221F}" type="pres">
      <dgm:prSet presAssocID="{8F6A8DE8-1D83-4BB0-894C-C0F7B3BED79C}" presName="negativeSpace" presStyleCnt="0"/>
      <dgm:spPr/>
    </dgm:pt>
    <dgm:pt modelId="{F6ABB163-1873-4C79-8DE1-716C98C49BEF}" type="pres">
      <dgm:prSet presAssocID="{8F6A8DE8-1D83-4BB0-894C-C0F7B3BED79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8B03090-F682-4462-B256-755654F2DADE}" srcId="{8463E120-B226-4D05-A4F2-9492D0CE7E14}" destId="{8F6A8DE8-1D83-4BB0-894C-C0F7B3BED79C}" srcOrd="2" destOrd="0" parTransId="{2D1054A7-02E4-413C-8A33-E38D31E7D214}" sibTransId="{54402824-FA92-4B30-BCE0-B73761F1D738}"/>
    <dgm:cxn modelId="{4BF8A570-4181-4F50-B5B2-4CF915CF00F3}" type="presOf" srcId="{8463E120-B226-4D05-A4F2-9492D0CE7E14}" destId="{56C2ADF5-77A1-4E37-8E41-FA0F4C8455ED}" srcOrd="0" destOrd="0" presId="urn:microsoft.com/office/officeart/2005/8/layout/list1"/>
    <dgm:cxn modelId="{E6685C40-C8FB-4F67-9FEF-42EDF0EF2694}" type="presOf" srcId="{8F6A8DE8-1D83-4BB0-894C-C0F7B3BED79C}" destId="{1D0A8A57-B995-4ED7-ADEB-81BF85BDB267}" srcOrd="1" destOrd="0" presId="urn:microsoft.com/office/officeart/2005/8/layout/list1"/>
    <dgm:cxn modelId="{20C19808-136D-4538-BD4F-3B0C148138D9}" type="presOf" srcId="{BB2F8A73-3D3E-4731-A62C-2E803A7ED39D}" destId="{4DD810D3-5674-4F19-A9CA-1063498CB77B}" srcOrd="0" destOrd="0" presId="urn:microsoft.com/office/officeart/2005/8/layout/list1"/>
    <dgm:cxn modelId="{7E12B0BD-F92E-4945-80AF-74BDC5D9853B}" type="presOf" srcId="{D248A5FA-2BD6-4C31-A679-E7311DA1483E}" destId="{321082F4-3931-4EA4-839A-5553997AE5FB}" srcOrd="0" destOrd="0" presId="urn:microsoft.com/office/officeart/2005/8/layout/list1"/>
    <dgm:cxn modelId="{A420BB48-3019-40EA-9B6C-3FB3DE1996CE}" type="presOf" srcId="{D248A5FA-2BD6-4C31-A679-E7311DA1483E}" destId="{3F11F323-DF18-4812-AF92-78EA1B5D01C8}" srcOrd="1" destOrd="0" presId="urn:microsoft.com/office/officeart/2005/8/layout/list1"/>
    <dgm:cxn modelId="{CA3EF629-4EBB-4852-BCD3-8AFD790A64F9}" srcId="{8463E120-B226-4D05-A4F2-9492D0CE7E14}" destId="{BB2F8A73-3D3E-4731-A62C-2E803A7ED39D}" srcOrd="1" destOrd="0" parTransId="{73FD6E93-E74C-424D-8DF6-CBB88A0F7B23}" sibTransId="{100901A9-40D3-4433-97BA-42BCBEC87B3B}"/>
    <dgm:cxn modelId="{B98102BE-4111-497A-A349-97F95F4F47F3}" type="presOf" srcId="{8F6A8DE8-1D83-4BB0-894C-C0F7B3BED79C}" destId="{9ABC27BF-1A31-4F38-9E94-D5B5FC164BD7}" srcOrd="0" destOrd="0" presId="urn:microsoft.com/office/officeart/2005/8/layout/list1"/>
    <dgm:cxn modelId="{48960167-D901-4FEB-B24F-13F45F78A4CB}" type="presOf" srcId="{BB2F8A73-3D3E-4731-A62C-2E803A7ED39D}" destId="{8AE1FEBA-4CCE-44D0-87DE-22DC5609722B}" srcOrd="1" destOrd="0" presId="urn:microsoft.com/office/officeart/2005/8/layout/list1"/>
    <dgm:cxn modelId="{28183D29-69AB-476C-B0A5-7E889782944B}" srcId="{8463E120-B226-4D05-A4F2-9492D0CE7E14}" destId="{D248A5FA-2BD6-4C31-A679-E7311DA1483E}" srcOrd="0" destOrd="0" parTransId="{D14C0DDC-1A08-4D71-B9BD-CE36C401B5D9}" sibTransId="{B5950969-532F-45A7-9C46-A864B34EC659}"/>
    <dgm:cxn modelId="{040C6F43-7D8C-4185-8888-B81534D26A5C}" type="presParOf" srcId="{56C2ADF5-77A1-4E37-8E41-FA0F4C8455ED}" destId="{D854A4D2-3693-4681-9EDB-A0530122D1DB}" srcOrd="0" destOrd="0" presId="urn:microsoft.com/office/officeart/2005/8/layout/list1"/>
    <dgm:cxn modelId="{6A9D3823-82BA-4ED0-98E8-54444E91E0BC}" type="presParOf" srcId="{D854A4D2-3693-4681-9EDB-A0530122D1DB}" destId="{321082F4-3931-4EA4-839A-5553997AE5FB}" srcOrd="0" destOrd="0" presId="urn:microsoft.com/office/officeart/2005/8/layout/list1"/>
    <dgm:cxn modelId="{1406099C-B85A-4704-A179-4219AB071CB8}" type="presParOf" srcId="{D854A4D2-3693-4681-9EDB-A0530122D1DB}" destId="{3F11F323-DF18-4812-AF92-78EA1B5D01C8}" srcOrd="1" destOrd="0" presId="urn:microsoft.com/office/officeart/2005/8/layout/list1"/>
    <dgm:cxn modelId="{828FF187-F592-435C-BA96-7FA81EC492E1}" type="presParOf" srcId="{56C2ADF5-77A1-4E37-8E41-FA0F4C8455ED}" destId="{5A34DB90-2B40-4CEC-A8E0-115B461FD40A}" srcOrd="1" destOrd="0" presId="urn:microsoft.com/office/officeart/2005/8/layout/list1"/>
    <dgm:cxn modelId="{A36EF344-BF88-4750-8672-9838954A5B22}" type="presParOf" srcId="{56C2ADF5-77A1-4E37-8E41-FA0F4C8455ED}" destId="{405CA248-128F-497B-AE5A-43D4D0A3FDA2}" srcOrd="2" destOrd="0" presId="urn:microsoft.com/office/officeart/2005/8/layout/list1"/>
    <dgm:cxn modelId="{09BEAFAE-CF67-483F-890E-1F2BEDE091E1}" type="presParOf" srcId="{56C2ADF5-77A1-4E37-8E41-FA0F4C8455ED}" destId="{EAE3904F-8B9D-4392-9DAC-CEC8194D6103}" srcOrd="3" destOrd="0" presId="urn:microsoft.com/office/officeart/2005/8/layout/list1"/>
    <dgm:cxn modelId="{CD52B916-DEB3-4F38-BE03-4DE012BE2E9A}" type="presParOf" srcId="{56C2ADF5-77A1-4E37-8E41-FA0F4C8455ED}" destId="{D6357F4A-58E5-458F-874F-CDE0F03C4BFB}" srcOrd="4" destOrd="0" presId="urn:microsoft.com/office/officeart/2005/8/layout/list1"/>
    <dgm:cxn modelId="{8D2F985B-5296-4579-92F3-5D819D177F57}" type="presParOf" srcId="{D6357F4A-58E5-458F-874F-CDE0F03C4BFB}" destId="{4DD810D3-5674-4F19-A9CA-1063498CB77B}" srcOrd="0" destOrd="0" presId="urn:microsoft.com/office/officeart/2005/8/layout/list1"/>
    <dgm:cxn modelId="{12DE71CA-CB48-4950-B674-FDEDCAF991E4}" type="presParOf" srcId="{D6357F4A-58E5-458F-874F-CDE0F03C4BFB}" destId="{8AE1FEBA-4CCE-44D0-87DE-22DC5609722B}" srcOrd="1" destOrd="0" presId="urn:microsoft.com/office/officeart/2005/8/layout/list1"/>
    <dgm:cxn modelId="{F22422FC-5019-4F7F-B248-812BA4276DAD}" type="presParOf" srcId="{56C2ADF5-77A1-4E37-8E41-FA0F4C8455ED}" destId="{27F1AB56-B294-4D77-995A-5FB12925A8A2}" srcOrd="5" destOrd="0" presId="urn:microsoft.com/office/officeart/2005/8/layout/list1"/>
    <dgm:cxn modelId="{656720E6-06CD-4EB0-A353-BAC9A4F562CC}" type="presParOf" srcId="{56C2ADF5-77A1-4E37-8E41-FA0F4C8455ED}" destId="{2BFB338D-DB11-45A2-AC78-1B1C27900722}" srcOrd="6" destOrd="0" presId="urn:microsoft.com/office/officeart/2005/8/layout/list1"/>
    <dgm:cxn modelId="{F4939F5B-3587-48AC-8E9E-BB604CD9337C}" type="presParOf" srcId="{56C2ADF5-77A1-4E37-8E41-FA0F4C8455ED}" destId="{90B4DA08-4D89-4AF9-8C67-7D7F5D7ACDD1}" srcOrd="7" destOrd="0" presId="urn:microsoft.com/office/officeart/2005/8/layout/list1"/>
    <dgm:cxn modelId="{8C581C6E-A22D-4C15-8CB1-270C0F419A30}" type="presParOf" srcId="{56C2ADF5-77A1-4E37-8E41-FA0F4C8455ED}" destId="{91C8CC69-7672-46E3-A992-88737B42057B}" srcOrd="8" destOrd="0" presId="urn:microsoft.com/office/officeart/2005/8/layout/list1"/>
    <dgm:cxn modelId="{9ED741F8-3B26-4D58-9EF9-28DE6583400F}" type="presParOf" srcId="{91C8CC69-7672-46E3-A992-88737B42057B}" destId="{9ABC27BF-1A31-4F38-9E94-D5B5FC164BD7}" srcOrd="0" destOrd="0" presId="urn:microsoft.com/office/officeart/2005/8/layout/list1"/>
    <dgm:cxn modelId="{5FAFBAFA-AB9B-4A8E-919B-5599FF67E324}" type="presParOf" srcId="{91C8CC69-7672-46E3-A992-88737B42057B}" destId="{1D0A8A57-B995-4ED7-ADEB-81BF85BDB267}" srcOrd="1" destOrd="0" presId="urn:microsoft.com/office/officeart/2005/8/layout/list1"/>
    <dgm:cxn modelId="{BEFB8E8A-9C34-4D55-BC68-6905518E9E8E}" type="presParOf" srcId="{56C2ADF5-77A1-4E37-8E41-FA0F4C8455ED}" destId="{65F99284-6607-4864-AD2F-BCD20128221F}" srcOrd="9" destOrd="0" presId="urn:microsoft.com/office/officeart/2005/8/layout/list1"/>
    <dgm:cxn modelId="{B8CBD49C-F87D-4C36-BC0E-4188C12B17E0}" type="presParOf" srcId="{56C2ADF5-77A1-4E37-8E41-FA0F4C8455ED}" destId="{F6ABB163-1873-4C79-8DE1-716C98C49BE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093DD8-6A9A-4134-810B-A80757AFC482}">
      <dsp:nvSpPr>
        <dsp:cNvPr id="0" name=""/>
        <dsp:cNvSpPr/>
      </dsp:nvSpPr>
      <dsp:spPr>
        <a:xfrm>
          <a:off x="2437" y="2361606"/>
          <a:ext cx="2767621" cy="10264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/>
            <a:t> 1.6 Lakh samples (chunk) acquired at 31.25 MSps</a:t>
          </a:r>
        </a:p>
      </dsp:txBody>
      <dsp:txXfrm>
        <a:off x="515648" y="2361606"/>
        <a:ext cx="1741199" cy="1026422"/>
      </dsp:txXfrm>
    </dsp:sp>
    <dsp:sp modelId="{1A4B0CAE-5809-4916-8A38-9940C6514B02}">
      <dsp:nvSpPr>
        <dsp:cNvPr id="0" name=""/>
        <dsp:cNvSpPr/>
      </dsp:nvSpPr>
      <dsp:spPr>
        <a:xfrm>
          <a:off x="2513453" y="2361606"/>
          <a:ext cx="2566057" cy="10264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/>
            <a:t> 30 chunks for every 10 min.</a:t>
          </a:r>
        </a:p>
      </dsp:txBody>
      <dsp:txXfrm>
        <a:off x="3026664" y="2361606"/>
        <a:ext cx="1539635" cy="1026422"/>
      </dsp:txXfrm>
    </dsp:sp>
    <dsp:sp modelId="{28894AFB-BD5B-47CA-A42A-7709AB5377A2}">
      <dsp:nvSpPr>
        <dsp:cNvPr id="0" name=""/>
        <dsp:cNvSpPr/>
      </dsp:nvSpPr>
      <dsp:spPr>
        <a:xfrm>
          <a:off x="4822904" y="2361606"/>
          <a:ext cx="2566057" cy="10264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/>
            <a:t> Repeated for 5 hours</a:t>
          </a:r>
        </a:p>
      </dsp:txBody>
      <dsp:txXfrm>
        <a:off x="5336115" y="2361606"/>
        <a:ext cx="1539635" cy="10264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303D2F-DE7B-46C9-9257-6969216C0ED1}">
      <dsp:nvSpPr>
        <dsp:cNvPr id="0" name=""/>
        <dsp:cNvSpPr/>
      </dsp:nvSpPr>
      <dsp:spPr>
        <a:xfrm>
          <a:off x="0" y="22551"/>
          <a:ext cx="4648200" cy="12893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>
              <a:latin typeface="Comic Sans MS" panose="030F0702030302020204" pitchFamily="66" charset="0"/>
            </a:rPr>
            <a:t>200 Megabits are generated</a:t>
          </a:r>
        </a:p>
      </dsp:txBody>
      <dsp:txXfrm>
        <a:off x="62940" y="85491"/>
        <a:ext cx="4522320" cy="1163460"/>
      </dsp:txXfrm>
    </dsp:sp>
    <dsp:sp modelId="{8E1328FF-B0E0-4BBC-99A9-75E18C8F1735}">
      <dsp:nvSpPr>
        <dsp:cNvPr id="0" name=""/>
        <dsp:cNvSpPr/>
      </dsp:nvSpPr>
      <dsp:spPr>
        <a:xfrm>
          <a:off x="0" y="1395411"/>
          <a:ext cx="4648200" cy="12893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baseline="0" dirty="0">
              <a:latin typeface="Cosmic sans"/>
            </a:rPr>
            <a:t>Avg. Speed of 20 Kbps</a:t>
          </a:r>
        </a:p>
      </dsp:txBody>
      <dsp:txXfrm>
        <a:off x="62940" y="1458351"/>
        <a:ext cx="4522320" cy="1163460"/>
      </dsp:txXfrm>
    </dsp:sp>
    <dsp:sp modelId="{E157E411-29F6-40A5-9EFE-694E82C5217F}">
      <dsp:nvSpPr>
        <dsp:cNvPr id="0" name=""/>
        <dsp:cNvSpPr/>
      </dsp:nvSpPr>
      <dsp:spPr>
        <a:xfrm>
          <a:off x="0" y="2768271"/>
          <a:ext cx="4648200" cy="12893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>
              <a:latin typeface="Comic Sans MS" panose="030F0702030302020204" pitchFamily="66" charset="0"/>
            </a:rPr>
            <a:t>Bits arrive at different time intervals</a:t>
          </a:r>
        </a:p>
      </dsp:txBody>
      <dsp:txXfrm>
        <a:off x="62940" y="2831211"/>
        <a:ext cx="4522320" cy="11634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627AE8-5B59-4A0F-A256-ED821A6F964D}">
      <dsp:nvSpPr>
        <dsp:cNvPr id="0" name=""/>
        <dsp:cNvSpPr/>
      </dsp:nvSpPr>
      <dsp:spPr>
        <a:xfrm>
          <a:off x="0" y="607060"/>
          <a:ext cx="4820550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400" kern="1200" dirty="0">
              <a:latin typeface="Comic Sans MS" panose="030F0702030302020204" pitchFamily="66" charset="0"/>
            </a:rPr>
            <a:t>Bits should arrive at equal intervals for QKD applications</a:t>
          </a:r>
        </a:p>
      </dsp:txBody>
      <dsp:txXfrm>
        <a:off x="59399" y="666459"/>
        <a:ext cx="4701752" cy="1098002"/>
      </dsp:txXfrm>
    </dsp:sp>
    <dsp:sp modelId="{F07B6117-6432-485D-9571-5C0C1F41A1F6}">
      <dsp:nvSpPr>
        <dsp:cNvPr id="0" name=""/>
        <dsp:cNvSpPr/>
      </dsp:nvSpPr>
      <dsp:spPr>
        <a:xfrm>
          <a:off x="0" y="1996071"/>
          <a:ext cx="4820550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400" kern="1200" dirty="0">
              <a:latin typeface="Comic Sans MS" panose="030F0702030302020204" pitchFamily="66" charset="0"/>
            </a:rPr>
            <a:t>10,000 bits are received at a time interval of 0.1 </a:t>
          </a:r>
          <a14:m xmlns:a14="http://schemas.microsoft.com/office/drawing/2010/main">
            <m:oMath xmlns:m="http://schemas.openxmlformats.org/officeDocument/2006/math">
              <m:r>
                <a:rPr lang="en-IN" sz="2400" b="0" i="1" kern="1200" smtClean="0">
                  <a:latin typeface="Cambria Math" panose="02040503050406030204" pitchFamily="18" charset="0"/>
                </a:rPr>
                <m:t>±</m:t>
              </m:r>
            </m:oMath>
          </a14:m>
          <a:r>
            <a:rPr lang="en-IN" sz="2400" b="0" kern="1200" dirty="0">
              <a:latin typeface="Comic Sans MS" panose="030F0702030302020204" pitchFamily="66" charset="0"/>
            </a:rPr>
            <a:t> 0.01 s</a:t>
          </a:r>
          <a:endParaRPr lang="en-IN" sz="2400" kern="1200" dirty="0">
            <a:latin typeface="Comic Sans MS" panose="030F0702030302020204" pitchFamily="66" charset="0"/>
          </a:endParaRPr>
        </a:p>
      </dsp:txBody>
      <dsp:txXfrm>
        <a:off x="59399" y="2055470"/>
        <a:ext cx="4701752" cy="1098002"/>
      </dsp:txXfrm>
    </dsp:sp>
    <dsp:sp modelId="{D292A4F9-66F6-4185-8862-4DB933D6F29A}">
      <dsp:nvSpPr>
        <dsp:cNvPr id="0" name=""/>
        <dsp:cNvSpPr/>
      </dsp:nvSpPr>
      <dsp:spPr>
        <a:xfrm>
          <a:off x="0" y="3400071"/>
          <a:ext cx="4820550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400" kern="1200" dirty="0">
              <a:latin typeface="Comic Sans MS" panose="030F0702030302020204" pitchFamily="66" charset="0"/>
            </a:rPr>
            <a:t>Speed = 10 bits/s</a:t>
          </a:r>
        </a:p>
      </dsp:txBody>
      <dsp:txXfrm>
        <a:off x="59399" y="3459470"/>
        <a:ext cx="4701752" cy="10980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5CA248-128F-497B-AE5A-43D4D0A3FDA2}">
      <dsp:nvSpPr>
        <dsp:cNvPr id="0" name=""/>
        <dsp:cNvSpPr/>
      </dsp:nvSpPr>
      <dsp:spPr>
        <a:xfrm>
          <a:off x="0" y="1281991"/>
          <a:ext cx="9908498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11F323-DF18-4812-AF92-78EA1B5D01C8}">
      <dsp:nvSpPr>
        <dsp:cNvPr id="0" name=""/>
        <dsp:cNvSpPr/>
      </dsp:nvSpPr>
      <dsp:spPr>
        <a:xfrm>
          <a:off x="471718" y="780151"/>
          <a:ext cx="9434351" cy="100368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262162" tIns="0" rIns="262162" bIns="0" numCol="1" spcCol="1270" anchor="ctr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3400" kern="1200" dirty="0">
              <a:solidFill>
                <a:schemeClr val="bg1"/>
              </a:solidFill>
            </a:rPr>
            <a:t>PIC is used in place of optical fibre</a:t>
          </a:r>
        </a:p>
      </dsp:txBody>
      <dsp:txXfrm>
        <a:off x="520714" y="829147"/>
        <a:ext cx="9336359" cy="905688"/>
      </dsp:txXfrm>
    </dsp:sp>
    <dsp:sp modelId="{2BFB338D-DB11-45A2-AC78-1B1C27900722}">
      <dsp:nvSpPr>
        <dsp:cNvPr id="0" name=""/>
        <dsp:cNvSpPr/>
      </dsp:nvSpPr>
      <dsp:spPr>
        <a:xfrm>
          <a:off x="0" y="2824231"/>
          <a:ext cx="9908498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E1FEBA-4CCE-44D0-87DE-22DC5609722B}">
      <dsp:nvSpPr>
        <dsp:cNvPr id="0" name=""/>
        <dsp:cNvSpPr/>
      </dsp:nvSpPr>
      <dsp:spPr>
        <a:xfrm>
          <a:off x="471718" y="2322391"/>
          <a:ext cx="9434351" cy="1003680"/>
        </a:xfrm>
        <a:prstGeom prst="roundRect">
          <a:avLst/>
        </a:prstGeom>
        <a:solidFill>
          <a:schemeClr val="dk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262162" tIns="0" rIns="262162" bIns="0" numCol="1" spcCol="1270" anchor="ctr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3400" kern="1200" dirty="0">
              <a:solidFill>
                <a:schemeClr val="bg1"/>
              </a:solidFill>
            </a:rPr>
            <a:t>Improve speed of real time bit stream</a:t>
          </a:r>
        </a:p>
      </dsp:txBody>
      <dsp:txXfrm>
        <a:off x="520714" y="2371387"/>
        <a:ext cx="9336359" cy="905688"/>
      </dsp:txXfrm>
    </dsp:sp>
    <dsp:sp modelId="{F6ABB163-1873-4C79-8DE1-716C98C49BEF}">
      <dsp:nvSpPr>
        <dsp:cNvPr id="0" name=""/>
        <dsp:cNvSpPr/>
      </dsp:nvSpPr>
      <dsp:spPr>
        <a:xfrm>
          <a:off x="0" y="4366471"/>
          <a:ext cx="9908498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0A8A57-B995-4ED7-ADEB-81BF85BDB267}">
      <dsp:nvSpPr>
        <dsp:cNvPr id="0" name=""/>
        <dsp:cNvSpPr/>
      </dsp:nvSpPr>
      <dsp:spPr>
        <a:xfrm>
          <a:off x="471718" y="3864631"/>
          <a:ext cx="9434351" cy="1003680"/>
        </a:xfrm>
        <a:prstGeom prst="roundRect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  <dsp:txBody>
        <a:bodyPr spcFirstLastPara="0" vert="horz" wrap="square" lIns="262162" tIns="0" rIns="262162" bIns="0" numCol="1" spcCol="1270" anchor="ctr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3400" kern="1200" dirty="0">
              <a:solidFill>
                <a:schemeClr val="bg1"/>
              </a:solidFill>
            </a:rPr>
            <a:t>Quality check of Random bits using NIST test suite</a:t>
          </a:r>
        </a:p>
      </dsp:txBody>
      <dsp:txXfrm>
        <a:off x="520714" y="3913627"/>
        <a:ext cx="9336359" cy="9056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jpe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png>
</file>

<file path=ppt/media/image54.jpeg>
</file>

<file path=ppt/media/image5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7D36E4-0B8A-424B-B16A-CD51CCAC0887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4CDE59-FFF9-46B1-ABCF-EEA5C3EB58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664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4CDE59-FFF9-46B1-ABCF-EEA5C3EB58BE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2527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0;p10">
            <a:extLst>
              <a:ext uri="{FF2B5EF4-FFF2-40B4-BE49-F238E27FC236}">
                <a16:creationId xmlns:a16="http://schemas.microsoft.com/office/drawing/2014/main" id="{900DCB67-2FC0-CAAD-6FB0-0807AA34258E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10323215" y="6445339"/>
            <a:ext cx="757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‹#›</a:t>
            </a:fld>
            <a:endParaRPr kumimoji="0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1323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77C7F-DA30-4D1A-A077-617A088652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9C21A9-5479-4377-B9B6-E2BE6FDB5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309AA-9BC5-4492-9E42-53AEFC22F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91F52-2207-45CA-AF2E-E4D8937B3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Google Shape;20;p10">
            <a:extLst>
              <a:ext uri="{FF2B5EF4-FFF2-40B4-BE49-F238E27FC236}">
                <a16:creationId xmlns:a16="http://schemas.microsoft.com/office/drawing/2014/main" id="{900DCB67-2FC0-CAAD-6FB0-0807AA34258E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10323215" y="6445339"/>
            <a:ext cx="757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‹#›</a:t>
            </a:fld>
            <a:endParaRPr kumimoji="0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3089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;p10">
            <a:extLst>
              <a:ext uri="{FF2B5EF4-FFF2-40B4-BE49-F238E27FC236}">
                <a16:creationId xmlns:a16="http://schemas.microsoft.com/office/drawing/2014/main" id="{900DCB67-2FC0-CAAD-6FB0-0807AA34258E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10323215" y="6445339"/>
            <a:ext cx="757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‹#›</a:t>
            </a:fld>
            <a:endParaRPr kumimoji="0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6B39B9-DDF3-F289-81BF-EB8C5FCF8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0762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8;p10">
            <a:extLst>
              <a:ext uri="{FF2B5EF4-FFF2-40B4-BE49-F238E27FC236}">
                <a16:creationId xmlns:a16="http://schemas.microsoft.com/office/drawing/2014/main" id="{56BCB1C9-CC0E-FA34-BFBF-D14E4A7F9E7D}"/>
              </a:ext>
            </a:extLst>
          </p:cNvPr>
          <p:cNvSpPr/>
          <p:nvPr userDrawn="1"/>
        </p:nvSpPr>
        <p:spPr>
          <a:xfrm>
            <a:off x="335360" y="260648"/>
            <a:ext cx="11521280" cy="6140152"/>
          </a:xfrm>
          <a:prstGeom prst="roundRect">
            <a:avLst>
              <a:gd name="adj" fmla="val 2693"/>
            </a:avLst>
          </a:prstGeom>
          <a:noFill/>
          <a:ln w="41275" cap="flat" cmpd="sng">
            <a:solidFill>
              <a:srgbClr val="0000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9;p10">
            <a:extLst>
              <a:ext uri="{FF2B5EF4-FFF2-40B4-BE49-F238E27FC236}">
                <a16:creationId xmlns:a16="http://schemas.microsoft.com/office/drawing/2014/main" id="{F0F9E7CA-911E-C0D4-0C81-8BA63138E0D8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1277600" y="5943600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20;p10">
            <a:extLst>
              <a:ext uri="{FF2B5EF4-FFF2-40B4-BE49-F238E27FC236}">
                <a16:creationId xmlns:a16="http://schemas.microsoft.com/office/drawing/2014/main" id="{900DCB67-2FC0-CAAD-6FB0-0807AA34258E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10323215" y="6445339"/>
            <a:ext cx="7576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‹#›</a:t>
            </a:fld>
            <a:endParaRPr kumimoji="0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17" name="Google Shape;21;p10">
            <a:extLst>
              <a:ext uri="{FF2B5EF4-FFF2-40B4-BE49-F238E27FC236}">
                <a16:creationId xmlns:a16="http://schemas.microsoft.com/office/drawing/2014/main" id="{61C60AF3-27E9-9D06-4EE4-AE92751465A6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 t="3979"/>
          <a:stretch/>
        </p:blipFill>
        <p:spPr>
          <a:xfrm>
            <a:off x="-5008" y="5922334"/>
            <a:ext cx="914400" cy="93266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22;p10">
            <a:extLst>
              <a:ext uri="{FF2B5EF4-FFF2-40B4-BE49-F238E27FC236}">
                <a16:creationId xmlns:a16="http://schemas.microsoft.com/office/drawing/2014/main" id="{40BBA162-060E-BCD2-043A-903A45BC4897}"/>
              </a:ext>
            </a:extLst>
          </p:cNvPr>
          <p:cNvSpPr txBox="1"/>
          <p:nvPr userDrawn="1"/>
        </p:nvSpPr>
        <p:spPr>
          <a:xfrm>
            <a:off x="746149" y="6379749"/>
            <a:ext cx="6304891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Teko"/>
                <a:ea typeface="Teko"/>
                <a:cs typeface="Teko"/>
                <a:sym typeface="Teko"/>
              </a:rPr>
              <a:t>Centre for Programmable Photonic Integrated Circuits and Systems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8DC04A-4387-693D-5460-8871F37A9EE0}"/>
              </a:ext>
            </a:extLst>
          </p:cNvPr>
          <p:cNvSpPr txBox="1"/>
          <p:nvPr userDrawn="1"/>
        </p:nvSpPr>
        <p:spPr>
          <a:xfrm>
            <a:off x="6818014" y="6436425"/>
            <a:ext cx="3308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>
                <a:latin typeface="Teko"/>
                <a:cs typeface="Arial" panose="020B0604020202020204" pitchFamily="34" charset="0"/>
              </a:rPr>
              <a:t>EE4901 Mini-Project Jan-May 2024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02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4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image" Target="../media/image8.png"/><Relationship Id="rId26" Type="http://schemas.openxmlformats.org/officeDocument/2006/relationships/image" Target="../media/image16.png"/><Relationship Id="rId3" Type="http://schemas.openxmlformats.org/officeDocument/2006/relationships/tags" Target="../tags/tag3.xml"/><Relationship Id="rId21" Type="http://schemas.openxmlformats.org/officeDocument/2006/relationships/image" Target="../media/image11.png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image" Target="../media/image7.png"/><Relationship Id="rId25" Type="http://schemas.openxmlformats.org/officeDocument/2006/relationships/image" Target="../media/image15.png"/><Relationship Id="rId2" Type="http://schemas.openxmlformats.org/officeDocument/2006/relationships/tags" Target="../tags/tag2.xml"/><Relationship Id="rId16" Type="http://schemas.openxmlformats.org/officeDocument/2006/relationships/image" Target="../media/image6.png"/><Relationship Id="rId20" Type="http://schemas.openxmlformats.org/officeDocument/2006/relationships/image" Target="../media/image10.png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image" Target="../media/image14.png"/><Relationship Id="rId5" Type="http://schemas.openxmlformats.org/officeDocument/2006/relationships/tags" Target="../tags/tag5.xml"/><Relationship Id="rId15" Type="http://schemas.openxmlformats.org/officeDocument/2006/relationships/image" Target="../media/image5.png"/><Relationship Id="rId23" Type="http://schemas.openxmlformats.org/officeDocument/2006/relationships/image" Target="../media/image13.png"/><Relationship Id="rId10" Type="http://schemas.openxmlformats.org/officeDocument/2006/relationships/tags" Target="../tags/tag10.xml"/><Relationship Id="rId19" Type="http://schemas.openxmlformats.org/officeDocument/2006/relationships/image" Target="../media/image9.png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slideLayout" Target="../slideLayouts/slideLayout3.xml"/><Relationship Id="rId22" Type="http://schemas.openxmlformats.org/officeDocument/2006/relationships/image" Target="../media/image12.png"/><Relationship Id="rId27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1.xml"/><Relationship Id="rId13" Type="http://schemas.openxmlformats.org/officeDocument/2006/relationships/image" Target="../media/image19.png"/><Relationship Id="rId18" Type="http://schemas.openxmlformats.org/officeDocument/2006/relationships/image" Target="../media/image24.png"/><Relationship Id="rId3" Type="http://schemas.openxmlformats.org/officeDocument/2006/relationships/tags" Target="../tags/tag16.xml"/><Relationship Id="rId21" Type="http://schemas.openxmlformats.org/officeDocument/2006/relationships/image" Target="../media/image27.png"/><Relationship Id="rId7" Type="http://schemas.openxmlformats.org/officeDocument/2006/relationships/tags" Target="../tags/tag20.xml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" Type="http://schemas.openxmlformats.org/officeDocument/2006/relationships/tags" Target="../tags/tag15.xml"/><Relationship Id="rId16" Type="http://schemas.openxmlformats.org/officeDocument/2006/relationships/image" Target="../media/image22.png"/><Relationship Id="rId20" Type="http://schemas.openxmlformats.org/officeDocument/2006/relationships/image" Target="../media/image26.png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18.xml"/><Relationship Id="rId15" Type="http://schemas.openxmlformats.org/officeDocument/2006/relationships/image" Target="../media/image21.png"/><Relationship Id="rId23" Type="http://schemas.openxmlformats.org/officeDocument/2006/relationships/image" Target="../media/image29.jpeg"/><Relationship Id="rId10" Type="http://schemas.openxmlformats.org/officeDocument/2006/relationships/tags" Target="../tags/tag23.xml"/><Relationship Id="rId19" Type="http://schemas.openxmlformats.org/officeDocument/2006/relationships/image" Target="../media/image25.png"/><Relationship Id="rId4" Type="http://schemas.openxmlformats.org/officeDocument/2006/relationships/tags" Target="../tags/tag17.xml"/><Relationship Id="rId9" Type="http://schemas.openxmlformats.org/officeDocument/2006/relationships/tags" Target="../tags/tag22.xml"/><Relationship Id="rId14" Type="http://schemas.openxmlformats.org/officeDocument/2006/relationships/image" Target="../media/image20.png"/><Relationship Id="rId22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7" Type="http://schemas.openxmlformats.org/officeDocument/2006/relationships/image" Target="../media/image35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2A00D101-6E4C-43DE-AFD9-303820F0201E}"/>
              </a:ext>
            </a:extLst>
          </p:cNvPr>
          <p:cNvSpPr/>
          <p:nvPr/>
        </p:nvSpPr>
        <p:spPr>
          <a:xfrm rot="1849669">
            <a:off x="11199328" y="3533360"/>
            <a:ext cx="252529" cy="3399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CDAB1-0314-E164-6739-9A7621D5D2B1}"/>
              </a:ext>
            </a:extLst>
          </p:cNvPr>
          <p:cNvSpPr txBox="1"/>
          <p:nvPr/>
        </p:nvSpPr>
        <p:spPr>
          <a:xfrm>
            <a:off x="1199625" y="598138"/>
            <a:ext cx="895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Quantum Random Number Generation</a:t>
            </a:r>
            <a:endParaRPr lang="en-IN" sz="2600" b="1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087EEA-E7BF-632B-6A0A-031B7E8A8821}"/>
              </a:ext>
            </a:extLst>
          </p:cNvPr>
          <p:cNvSpPr txBox="1"/>
          <p:nvPr/>
        </p:nvSpPr>
        <p:spPr>
          <a:xfrm flipH="1">
            <a:off x="1384184" y="1245900"/>
            <a:ext cx="92167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Chaganti Kamaraja Siddhartha </a:t>
            </a:r>
          </a:p>
          <a:p>
            <a:pPr algn="ctr"/>
            <a:r>
              <a:rPr lang="en-IN" sz="20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EP20B012</a:t>
            </a:r>
            <a:endParaRPr lang="en-IN" sz="20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IN" sz="20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IN" b="1">
                <a:latin typeface="Arial" panose="020B0604020202020204" pitchFamily="34" charset="0"/>
                <a:cs typeface="Arial" panose="020B0604020202020204" pitchFamily="34" charset="0"/>
              </a:rPr>
              <a:t>Project Guide: Prof. Bijoy Krishna Das</a:t>
            </a:r>
          </a:p>
          <a:p>
            <a:pPr algn="ctr"/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IN" sz="1600">
                <a:latin typeface="Arial" panose="020B0604020202020204" pitchFamily="34" charset="0"/>
                <a:cs typeface="Arial" panose="020B0604020202020204" pitchFamily="34" charset="0"/>
              </a:rPr>
              <a:t>EE4901:Mini-Project Jan-May 2024</a:t>
            </a:r>
          </a:p>
          <a:p>
            <a:pPr algn="ctr"/>
            <a:r>
              <a:rPr lang="en-IN" sz="1600">
                <a:latin typeface="Arial" panose="020B0604020202020204" pitchFamily="34" charset="0"/>
                <a:cs typeface="Arial" panose="020B0604020202020204" pitchFamily="34" charset="0"/>
              </a:rPr>
              <a:t> Dept. of Electrical Engineering</a:t>
            </a:r>
          </a:p>
          <a:p>
            <a:pPr algn="ctr"/>
            <a:r>
              <a:rPr lang="en-IN" sz="1600">
                <a:latin typeface="Arial" panose="020B0604020202020204" pitchFamily="34" charset="0"/>
                <a:cs typeface="Arial" panose="020B0604020202020204" pitchFamily="34" charset="0"/>
              </a:rPr>
              <a:t>IIT Madras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1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9175B89-B92E-E3BE-7CA1-9819CD56C0B2}"/>
              </a:ext>
            </a:extLst>
          </p:cNvPr>
          <p:cNvCxnSpPr>
            <a:cxnSpLocks/>
          </p:cNvCxnSpPr>
          <p:nvPr/>
        </p:nvCxnSpPr>
        <p:spPr>
          <a:xfrm>
            <a:off x="729701" y="3703597"/>
            <a:ext cx="10800000" cy="0"/>
          </a:xfrm>
          <a:prstGeom prst="line">
            <a:avLst/>
          </a:prstGeom>
          <a:ln w="38100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Box 89">
            <a:extLst>
              <a:ext uri="{FF2B5EF4-FFF2-40B4-BE49-F238E27FC236}">
                <a16:creationId xmlns:a16="http://schemas.microsoft.com/office/drawing/2014/main" id="{52BBF97C-F117-02E4-EA41-3C76BAA679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329" y="3265869"/>
            <a:ext cx="124264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3450C2-7294-9574-56F4-189016EAC007}"/>
              </a:ext>
            </a:extLst>
          </p:cNvPr>
          <p:cNvSpPr txBox="1"/>
          <p:nvPr/>
        </p:nvSpPr>
        <p:spPr>
          <a:xfrm>
            <a:off x="1910539" y="4162218"/>
            <a:ext cx="3691065" cy="18933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>
                <a:latin typeface="Arial"/>
                <a:cs typeface="Arial"/>
              </a:rPr>
              <a:t>Motivation</a:t>
            </a:r>
          </a:p>
          <a:p>
            <a:pPr marL="285750" indent="-285750">
              <a:lnSpc>
                <a:spcPct val="150000"/>
              </a:lnSpc>
              <a:buFont typeface="Arial,Sans-Serif" panose="020B0604020202020204" pitchFamily="34" charset="0"/>
              <a:buChar char="•"/>
            </a:pPr>
            <a:r>
              <a:rPr lang="en-IN" sz="1600" b="1">
                <a:latin typeface="Arial"/>
                <a:cs typeface="Arial"/>
              </a:rPr>
              <a:t>Experimental setup</a:t>
            </a:r>
            <a:endParaRPr lang="en-US" sz="1600">
              <a:latin typeface="Arial"/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>
                <a:latin typeface="Arial"/>
                <a:cs typeface="Arial"/>
              </a:rPr>
              <a:t>Noise characterisation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3450C2-7294-9574-56F4-189016EAC007}"/>
              </a:ext>
            </a:extLst>
          </p:cNvPr>
          <p:cNvSpPr txBox="1"/>
          <p:nvPr/>
        </p:nvSpPr>
        <p:spPr>
          <a:xfrm>
            <a:off x="6909884" y="4162218"/>
            <a:ext cx="3691065" cy="15240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>
                <a:latin typeface="Arial" panose="020B0604020202020204" pitchFamily="34" charset="0"/>
                <a:cs typeface="Arial" panose="020B0604020202020204" pitchFamily="34" charset="0"/>
              </a:rPr>
              <a:t>Post processing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>
                <a:latin typeface="Arial" panose="020B0604020202020204" pitchFamily="34" charset="0"/>
                <a:cs typeface="Arial" panose="020B0604020202020204" pitchFamily="34" charset="0"/>
              </a:rPr>
              <a:t>Real time bit stream generation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>
                <a:latin typeface="Arial" panose="020B0604020202020204" pitchFamily="34" charset="0"/>
                <a:cs typeface="Arial" panose="020B0604020202020204" pitchFamily="34" charset="0"/>
              </a:rPr>
              <a:t>Applications</a:t>
            </a:r>
          </a:p>
        </p:txBody>
      </p:sp>
    </p:spTree>
    <p:extLst>
      <p:ext uri="{BB962C8B-B14F-4D97-AF65-F5344CB8AC3E}">
        <p14:creationId xmlns:p14="http://schemas.microsoft.com/office/powerpoint/2010/main" val="908691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75B6B2-5580-C8F4-5B75-CEAC32C0CA1E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10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BF5B2DF-B178-0489-E368-260C5CDA93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0990167"/>
              </p:ext>
            </p:extLst>
          </p:nvPr>
        </p:nvGraphicFramePr>
        <p:xfrm>
          <a:off x="976745" y="1385455"/>
          <a:ext cx="4648200" cy="4080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67" name="Picture 266" descr="A graph of numbers and a number&#10;&#10;Description automatically generated">
            <a:extLst>
              <a:ext uri="{FF2B5EF4-FFF2-40B4-BE49-F238E27FC236}">
                <a16:creationId xmlns:a16="http://schemas.microsoft.com/office/drawing/2014/main" id="{10E8B530-72AD-92AF-76A4-95C8146E781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1519" r="7614" b="612"/>
          <a:stretch/>
        </p:blipFill>
        <p:spPr>
          <a:xfrm>
            <a:off x="5768282" y="1387038"/>
            <a:ext cx="5786780" cy="4091518"/>
          </a:xfrm>
          <a:prstGeom prst="rect">
            <a:avLst/>
          </a:prstGeom>
        </p:spPr>
      </p:pic>
      <p:sp>
        <p:nvSpPr>
          <p:cNvPr id="285" name="TextBox 284">
            <a:extLst>
              <a:ext uri="{FF2B5EF4-FFF2-40B4-BE49-F238E27FC236}">
                <a16:creationId xmlns:a16="http://schemas.microsoft.com/office/drawing/2014/main" id="{64BD7E70-ABD3-91BC-8136-762731E3F845}"/>
              </a:ext>
            </a:extLst>
          </p:cNvPr>
          <p:cNvSpPr txBox="1"/>
          <p:nvPr/>
        </p:nvSpPr>
        <p:spPr>
          <a:xfrm>
            <a:off x="155888" y="8389"/>
            <a:ext cx="3366627" cy="461665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0000CC"/>
                </a:solidFill>
                <a:latin typeface="Arial"/>
                <a:cs typeface="Arial"/>
              </a:rPr>
              <a:t>Bit-stream generation</a:t>
            </a:r>
            <a:endParaRPr lang="en-US" sz="2400" b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2756C0-12D3-4621-770A-ECF0B6B42529}"/>
              </a:ext>
            </a:extLst>
          </p:cNvPr>
          <p:cNvSpPr txBox="1"/>
          <p:nvPr/>
        </p:nvSpPr>
        <p:spPr>
          <a:xfrm>
            <a:off x="8046657" y="861573"/>
            <a:ext cx="1878009" cy="307777"/>
          </a:xfrm>
          <a:prstGeom prst="rect">
            <a:avLst/>
          </a:prstGeom>
          <a:solidFill>
            <a:srgbClr val="FFC000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N" sz="1400" b="1">
                <a:latin typeface="Arial"/>
                <a:cs typeface="Arial"/>
              </a:rPr>
              <a:t>Bin proportion</a:t>
            </a:r>
            <a:endParaRPr lang="en-IN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748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909945-A5A0-3FEB-7890-007B893B0DF8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11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Picture 2" descr="A graph with blue lines&#10;&#10;Description automatically generated">
            <a:extLst>
              <a:ext uri="{FF2B5EF4-FFF2-40B4-BE49-F238E27FC236}">
                <a16:creationId xmlns:a16="http://schemas.microsoft.com/office/drawing/2014/main" id="{F1283E5F-B544-8F82-1398-C48E706D8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5073" y="1371600"/>
            <a:ext cx="5486400" cy="4114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37DF51-8B39-006E-38C7-AEA3E72D76F5}"/>
              </a:ext>
            </a:extLst>
          </p:cNvPr>
          <p:cNvSpPr txBox="1"/>
          <p:nvPr/>
        </p:nvSpPr>
        <p:spPr>
          <a:xfrm>
            <a:off x="155888" y="8389"/>
            <a:ext cx="3623108" cy="461665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400" b="1" dirty="0">
                <a:solidFill>
                  <a:srgbClr val="0000CC"/>
                </a:solidFill>
                <a:latin typeface="Arial"/>
                <a:cs typeface="Arial"/>
              </a:rPr>
              <a:t>Real time Bit-streaming</a:t>
            </a:r>
            <a:endParaRPr lang="en-US" sz="2400" b="1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0C0EB7-0DC3-7B46-A8E0-712D19AA2F1D}"/>
              </a:ext>
            </a:extLst>
          </p:cNvPr>
          <p:cNvSpPr txBox="1"/>
          <p:nvPr/>
        </p:nvSpPr>
        <p:spPr>
          <a:xfrm>
            <a:off x="6512961" y="1371600"/>
            <a:ext cx="4189079" cy="307777"/>
          </a:xfrm>
          <a:prstGeom prst="rect">
            <a:avLst/>
          </a:prstGeom>
          <a:solidFill>
            <a:srgbClr val="FFC000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N" sz="1400" b="1" dirty="0">
                <a:latin typeface="Arial"/>
                <a:cs typeface="Arial"/>
              </a:rPr>
              <a:t>Time difference between two consecutive bits</a:t>
            </a:r>
            <a:endParaRPr lang="en-IN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Diagram 5">
                <a:extLst>
                  <a:ext uri="{FF2B5EF4-FFF2-40B4-BE49-F238E27FC236}">
                    <a16:creationId xmlns:a16="http://schemas.microsoft.com/office/drawing/2014/main" id="{B775458C-4886-5FD6-EFD8-E055E07CBB9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839624560"/>
                  </p:ext>
                </p:extLst>
              </p:nvPr>
            </p:nvGraphicFramePr>
            <p:xfrm>
              <a:off x="675579" y="824528"/>
              <a:ext cx="4820550" cy="5208943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 xmlns="">
          <p:graphicFrame>
            <p:nvGraphicFramePr>
              <p:cNvPr id="6" name="Diagram 5">
                <a:extLst>
                  <a:ext uri="{FF2B5EF4-FFF2-40B4-BE49-F238E27FC236}">
                    <a16:creationId xmlns:a16="http://schemas.microsoft.com/office/drawing/2014/main" id="{B775458C-4886-5FD6-EFD8-E055E07CBB9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839624560"/>
                  </p:ext>
                </p:extLst>
              </p:nvPr>
            </p:nvGraphicFramePr>
            <p:xfrm>
              <a:off x="675579" y="824528"/>
              <a:ext cx="4820550" cy="5208943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585440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81674A-FB37-6891-EE7F-76DA53EB45F0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12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67F3A1-A95E-83CF-F560-E48A3E1C4143}"/>
              </a:ext>
            </a:extLst>
          </p:cNvPr>
          <p:cNvSpPr txBox="1"/>
          <p:nvPr/>
        </p:nvSpPr>
        <p:spPr>
          <a:xfrm>
            <a:off x="155888" y="8389"/>
            <a:ext cx="1990481" cy="461665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400" b="1" dirty="0">
                <a:solidFill>
                  <a:srgbClr val="0000CC"/>
                </a:solidFill>
                <a:latin typeface="Arial"/>
                <a:cs typeface="Arial"/>
              </a:rPr>
              <a:t>Future Work</a:t>
            </a:r>
            <a:endParaRPr lang="en-US" sz="2400" b="1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BF1FB0B-392D-CD62-D2E8-EC06692CD8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9340788"/>
              </p:ext>
            </p:extLst>
          </p:nvPr>
        </p:nvGraphicFramePr>
        <p:xfrm>
          <a:off x="1439056" y="134912"/>
          <a:ext cx="9908498" cy="60034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6766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13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03BFE-BF5D-EF9F-0C47-51BAE4A26F7C}"/>
              </a:ext>
            </a:extLst>
          </p:cNvPr>
          <p:cNvSpPr txBox="1"/>
          <p:nvPr/>
        </p:nvSpPr>
        <p:spPr>
          <a:xfrm>
            <a:off x="155888" y="8389"/>
            <a:ext cx="1553630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51721" y="1272208"/>
            <a:ext cx="10084905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sz="2000" b="1">
                <a:solidFill>
                  <a:srgbClr val="FF0000"/>
                </a:solidFill>
              </a:rPr>
              <a:t>Why</a:t>
            </a:r>
            <a:r>
              <a:rPr lang="en-IN" sz="2000" b="1"/>
              <a:t> </a:t>
            </a:r>
            <a:r>
              <a:rPr lang="en-IN" sz="2000"/>
              <a:t>Quantum is needed to generate random numbers? 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IN" sz="2000" b="1"/>
              <a:t>Motivation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b="1">
                <a:solidFill>
                  <a:srgbClr val="FF0000"/>
                </a:solidFill>
              </a:rPr>
              <a:t>What</a:t>
            </a:r>
            <a:r>
              <a:rPr lang="en-IN" sz="2000" b="1"/>
              <a:t> </a:t>
            </a:r>
            <a:r>
              <a:rPr lang="en-IN" sz="2000"/>
              <a:t>is Quantum in Quantum Random Number Generator? </a:t>
            </a:r>
            <a:endParaRPr lang="en-IN" sz="2000">
              <a:cs typeface="Calibri"/>
            </a:endParaRPr>
          </a:p>
          <a:p>
            <a:pPr marL="914400" lvl="1" indent="-457200">
              <a:buAutoNum type="romanLcPeriod"/>
            </a:pPr>
            <a:r>
              <a:rPr lang="en-IN" sz="2000" b="1">
                <a:ea typeface="+mn-lt"/>
                <a:cs typeface="+mn-lt"/>
              </a:rPr>
              <a:t> Experimental setup</a:t>
            </a:r>
            <a:endParaRPr lang="en-IN" sz="2000">
              <a:ea typeface="+mn-lt"/>
              <a:cs typeface="+mn-lt"/>
            </a:endParaRPr>
          </a:p>
          <a:p>
            <a:pPr marL="971550" lvl="1" indent="-514350">
              <a:buAutoNum type="romanLcPeriod"/>
            </a:pPr>
            <a:r>
              <a:rPr lang="en-IN" sz="2000" b="1"/>
              <a:t>Noise characterisation</a:t>
            </a:r>
            <a:endParaRPr lang="en-IN" sz="2000" b="1">
              <a:cs typeface="Calibri"/>
            </a:endParaRPr>
          </a:p>
          <a:p>
            <a:pPr marL="514350" indent="-514350">
              <a:buFont typeface="+mj-lt"/>
              <a:buAutoNum type="arabicPeriod"/>
            </a:pPr>
            <a:r>
              <a:rPr lang="en-IN" sz="2000" b="1">
                <a:solidFill>
                  <a:srgbClr val="FF0000"/>
                </a:solidFill>
              </a:rPr>
              <a:t>How</a:t>
            </a:r>
            <a:r>
              <a:rPr lang="en-IN" sz="2000"/>
              <a:t> is Quantum noise used to generate random numbers?</a:t>
            </a:r>
            <a:endParaRPr lang="en-IN" sz="2000">
              <a:cs typeface="Calibri"/>
            </a:endParaRPr>
          </a:p>
          <a:p>
            <a:pPr marL="971550" lvl="1" indent="-514350">
              <a:buFont typeface="+mj-lt"/>
              <a:buAutoNum type="romanLcPeriod"/>
            </a:pPr>
            <a:r>
              <a:rPr lang="en-IN" sz="2000" b="1"/>
              <a:t>Post processing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IN" sz="2000" b="1"/>
              <a:t>Real time bit stream generation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IN" sz="2000" b="1"/>
              <a:t>Discussion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000" b="1">
                <a:solidFill>
                  <a:srgbClr val="FF0000"/>
                </a:solidFill>
              </a:rPr>
              <a:t>Where</a:t>
            </a:r>
            <a:r>
              <a:rPr lang="en-IN" sz="2000" b="1"/>
              <a:t> </a:t>
            </a:r>
            <a:r>
              <a:rPr lang="en-IN" sz="2000"/>
              <a:t>is Quantum Random Number generator used?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IN" sz="2000" b="1"/>
              <a:t>Applications</a:t>
            </a:r>
          </a:p>
          <a:p>
            <a:pPr marL="914400" lvl="1" indent="-457200">
              <a:buFont typeface="+mj-lt"/>
              <a:buAutoNum type="romanLcPeriod"/>
            </a:pPr>
            <a:endParaRPr lang="en-IN" sz="2000" b="1"/>
          </a:p>
        </p:txBody>
      </p:sp>
    </p:spTree>
    <p:extLst>
      <p:ext uri="{BB962C8B-B14F-4D97-AF65-F5344CB8AC3E}">
        <p14:creationId xmlns:p14="http://schemas.microsoft.com/office/powerpoint/2010/main" val="1121924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14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494" y="1507433"/>
            <a:ext cx="4161183" cy="4161183"/>
          </a:xfrm>
          <a:prstGeom prst="rect">
            <a:avLst/>
          </a:prstGeom>
        </p:spPr>
      </p:pic>
      <p:sp>
        <p:nvSpPr>
          <p:cNvPr id="9" name="Rectangular Callout 8"/>
          <p:cNvSpPr/>
          <p:nvPr/>
        </p:nvSpPr>
        <p:spPr>
          <a:xfrm>
            <a:off x="1497494" y="723899"/>
            <a:ext cx="1616765" cy="1030355"/>
          </a:xfrm>
          <a:prstGeom prst="wedgeRectCallout">
            <a:avLst>
              <a:gd name="adj1" fmla="val 34467"/>
              <a:gd name="adj2" fmla="val 138691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God doesn’t play dice with the universe</a:t>
            </a:r>
            <a:endParaRPr lang="en-IN" b="1"/>
          </a:p>
        </p:txBody>
      </p:sp>
      <p:sp>
        <p:nvSpPr>
          <p:cNvPr id="10" name="Oval Callout 9"/>
          <p:cNvSpPr/>
          <p:nvPr/>
        </p:nvSpPr>
        <p:spPr>
          <a:xfrm>
            <a:off x="4850296" y="304799"/>
            <a:ext cx="2994991" cy="1868556"/>
          </a:xfrm>
          <a:prstGeom prst="wedgeEllipseCallout">
            <a:avLst>
              <a:gd name="adj1" fmla="val -51364"/>
              <a:gd name="adj2" fmla="val 6675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>
                <a:solidFill>
                  <a:schemeClr val="tx1"/>
                </a:solidFill>
              </a:rPr>
              <a:t>Not only does god play dice, but… he sometimes throws them where they cannot be seen.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503BFE-BF5D-EF9F-0C47-51BAE4A26F7C}"/>
              </a:ext>
            </a:extLst>
          </p:cNvPr>
          <p:cNvSpPr txBox="1"/>
          <p:nvPr/>
        </p:nvSpPr>
        <p:spPr>
          <a:xfrm>
            <a:off x="155888" y="8389"/>
            <a:ext cx="1721946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1497494" y="5703402"/>
            <a:ext cx="4161183" cy="52322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b="1">
                <a:latin typeface="Arial" panose="020B0604020202020204" pitchFamily="34" charset="0"/>
                <a:cs typeface="Arial" panose="020B0604020202020204" pitchFamily="34" charset="0"/>
              </a:rPr>
              <a:t>AI generated cartoon of Albert Einstein and Stephen Hawking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801440" y="2845363"/>
            <a:ext cx="6539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/>
              <a:t>Quantum theory is probabilistic!!</a:t>
            </a:r>
          </a:p>
        </p:txBody>
      </p:sp>
    </p:spTree>
    <p:extLst>
      <p:ext uri="{BB962C8B-B14F-4D97-AF65-F5344CB8AC3E}">
        <p14:creationId xmlns:p14="http://schemas.microsoft.com/office/powerpoint/2010/main" val="102104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15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9881758" y="1314624"/>
            <a:ext cx="113383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IN" sz="3200">
                <a:solidFill>
                  <a:srgbClr val="FF0000"/>
                </a:solidFill>
              </a:rPr>
              <a:t>7Kb/s</a:t>
            </a:r>
            <a:endParaRPr lang="en-IN">
              <a:solidFill>
                <a:srgbClr val="FF0000"/>
              </a:solidFill>
            </a:endParaRPr>
          </a:p>
        </p:txBody>
      </p:sp>
      <p:pic>
        <p:nvPicPr>
          <p:cNvPr id="3" name="Picture 2" descr="RianLab.com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430" y="3318425"/>
            <a:ext cx="5645360" cy="21555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53485" b="17720"/>
          <a:stretch/>
        </p:blipFill>
        <p:spPr>
          <a:xfrm>
            <a:off x="6417551" y="758583"/>
            <a:ext cx="3050834" cy="2878417"/>
          </a:xfrm>
          <a:prstGeom prst="rect">
            <a:avLst/>
          </a:prstGeom>
        </p:spPr>
      </p:pic>
      <p:cxnSp>
        <p:nvCxnSpPr>
          <p:cNvPr id="9" name="Elbow Connector 8"/>
          <p:cNvCxnSpPr/>
          <p:nvPr/>
        </p:nvCxnSpPr>
        <p:spPr>
          <a:xfrm flipV="1">
            <a:off x="7886085" y="2017830"/>
            <a:ext cx="1854325" cy="8629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91903" y="579628"/>
            <a:ext cx="4136102" cy="60462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/>
              <a:t>Red pitaya has a ram of </a:t>
            </a:r>
            <a:r>
              <a:rPr lang="en-IN" sz="2400" b="1">
                <a:solidFill>
                  <a:srgbClr val="FF0000"/>
                </a:solidFill>
              </a:rPr>
              <a:t>512 MB</a:t>
            </a:r>
            <a:r>
              <a:rPr lang="en-IN" sz="2400" b="1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/>
              <a:t>Clock speed of DDR3 is </a:t>
            </a:r>
            <a:r>
              <a:rPr lang="en-IN" sz="2400" b="1">
                <a:solidFill>
                  <a:srgbClr val="FF0000"/>
                </a:solidFill>
              </a:rPr>
              <a:t>557 MHz .</a:t>
            </a:r>
            <a:endParaRPr lang="en-IN" sz="2400" b="1"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/>
              <a:t>Around </a:t>
            </a:r>
            <a:r>
              <a:rPr lang="en-IN" sz="2400" b="1">
                <a:solidFill>
                  <a:srgbClr val="FF0000"/>
                </a:solidFill>
              </a:rPr>
              <a:t>Half million</a:t>
            </a:r>
            <a:r>
              <a:rPr lang="en-IN" sz="2400"/>
              <a:t> samples are used to determine the quantile cuts.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b="1">
                <a:solidFill>
                  <a:srgbClr val="FF0000"/>
                </a:solidFill>
              </a:rPr>
              <a:t>150 million</a:t>
            </a:r>
            <a:r>
              <a:rPr lang="en-IN" sz="2400"/>
              <a:t> bits are transferred to computer using </a:t>
            </a:r>
            <a:r>
              <a:rPr lang="en-IN" sz="2400" b="1">
                <a:solidFill>
                  <a:srgbClr val="FF0000"/>
                </a:solidFill>
              </a:rPr>
              <a:t>TCP/IP</a:t>
            </a:r>
            <a:r>
              <a:rPr lang="en-IN" sz="2400" b="1"/>
              <a:t> </a:t>
            </a:r>
            <a:r>
              <a:rPr lang="en-IN" sz="2400"/>
              <a:t>protocol.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5489245" y="5745065"/>
            <a:ext cx="474373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b="1">
                <a:latin typeface="Arial" panose="020B0604020202020204" pitchFamily="34" charset="0"/>
                <a:cs typeface="Arial" panose="020B0604020202020204" pitchFamily="34" charset="0"/>
              </a:rPr>
              <a:t>TCP/IP protocol is used to send bit stream real time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503BFE-BF5D-EF9F-0C47-51BAE4A26F7C}"/>
              </a:ext>
            </a:extLst>
          </p:cNvPr>
          <p:cNvSpPr txBox="1"/>
          <p:nvPr/>
        </p:nvSpPr>
        <p:spPr>
          <a:xfrm>
            <a:off x="155888" y="8389"/>
            <a:ext cx="4031873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 processing Real time</a:t>
            </a:r>
          </a:p>
        </p:txBody>
      </p:sp>
    </p:spTree>
    <p:extLst>
      <p:ext uri="{BB962C8B-B14F-4D97-AF65-F5344CB8AC3E}">
        <p14:creationId xmlns:p14="http://schemas.microsoft.com/office/powerpoint/2010/main" val="256756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F79B19-453B-EF53-CEF7-F4B02F986BCA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16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Picture 2" descr="A black box with a white label attached to a black box with blue and green wires&#10;&#10;Description automatically generated">
            <a:extLst>
              <a:ext uri="{FF2B5EF4-FFF2-40B4-BE49-F238E27FC236}">
                <a16:creationId xmlns:a16="http://schemas.microsoft.com/office/drawing/2014/main" id="{ECCE2832-87BF-BBE1-DFD3-2319EA68E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924" y="522577"/>
            <a:ext cx="5686425" cy="3076575"/>
          </a:xfrm>
          <a:prstGeom prst="rect">
            <a:avLst/>
          </a:prstGeom>
        </p:spPr>
      </p:pic>
      <p:pic>
        <p:nvPicPr>
          <p:cNvPr id="4" name="Picture 3" descr="https://lh7-us.googleusercontent.com/slidesz/AGV_vUckvsW6eraNQW9Slav-ueiS8gL4IyPQq9jWc_3p2gJv1N-_xXPR8FI0kAmVQUvLX-dzigXPEJbbXpmlcR75-a5Hn7RFHWnn0uAshoN3T5GroVMQzcH3tpDtdpO439pccOx412W2PpXPP9-0gbqJQQvzkbTjM1Y=s2048?key=dD4RlZCUWStZGA2a45gV_A">
            <a:extLst>
              <a:ext uri="{FF2B5EF4-FFF2-40B4-BE49-F238E27FC236}">
                <a16:creationId xmlns:a16="http://schemas.microsoft.com/office/drawing/2014/main" id="{808EEF85-DA66-DFF5-0562-42031B0DF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386" y="3426691"/>
            <a:ext cx="5524500" cy="1066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9F3CBE0-FAFB-F8E8-212E-FC8D6E506332}"/>
              </a:ext>
            </a:extLst>
          </p:cNvPr>
          <p:cNvSpPr txBox="1"/>
          <p:nvPr/>
        </p:nvSpPr>
        <p:spPr>
          <a:xfrm>
            <a:off x="155888" y="8389"/>
            <a:ext cx="3520516" cy="461665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0000CC"/>
                </a:solidFill>
                <a:latin typeface="Arial"/>
                <a:cs typeface="Arial"/>
              </a:rPr>
              <a:t>Noise Characterization</a:t>
            </a:r>
            <a:endParaRPr lang="en-US" sz="2400" b="1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783437-0AD7-AC36-9820-DCFDCE7102FF}"/>
              </a:ext>
            </a:extLst>
          </p:cNvPr>
          <p:cNvSpPr txBox="1"/>
          <p:nvPr/>
        </p:nvSpPr>
        <p:spPr>
          <a:xfrm>
            <a:off x="5786314" y="5611727"/>
            <a:ext cx="1047522" cy="3990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288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17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03BFE-BF5D-EF9F-0C47-51BAE4A26F7C}"/>
              </a:ext>
            </a:extLst>
          </p:cNvPr>
          <p:cNvSpPr txBox="1"/>
          <p:nvPr/>
        </p:nvSpPr>
        <p:spPr>
          <a:xfrm>
            <a:off x="155888" y="8389"/>
            <a:ext cx="30572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Experimental Setup</a:t>
            </a:r>
          </a:p>
        </p:txBody>
      </p:sp>
      <p:pic>
        <p:nvPicPr>
          <p:cNvPr id="7" name="Picture 6" descr="A diagram of a device&#10;&#10;Description automatically generated">
            <a:extLst>
              <a:ext uri="{FF2B5EF4-FFF2-40B4-BE49-F238E27FC236}">
                <a16:creationId xmlns:a16="http://schemas.microsoft.com/office/drawing/2014/main" id="{8BDCDCBC-5A3F-1A0C-198D-01606A111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727" y="668131"/>
            <a:ext cx="10287000" cy="507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204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18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03BFE-BF5D-EF9F-0C47-51BAE4A26F7C}"/>
              </a:ext>
            </a:extLst>
          </p:cNvPr>
          <p:cNvSpPr txBox="1"/>
          <p:nvPr/>
        </p:nvSpPr>
        <p:spPr>
          <a:xfrm>
            <a:off x="155888" y="8389"/>
            <a:ext cx="3809056" cy="461665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0000CC"/>
                </a:solidFill>
                <a:latin typeface="Arial"/>
                <a:cs typeface="Arial"/>
              </a:rPr>
              <a:t>DSO Experimental Setup</a:t>
            </a:r>
          </a:p>
        </p:txBody>
      </p:sp>
      <p:pic>
        <p:nvPicPr>
          <p:cNvPr id="3" name="Picture 2" descr="A diagram of a device&#10;&#10;Description automatically generated">
            <a:extLst>
              <a:ext uri="{FF2B5EF4-FFF2-40B4-BE49-F238E27FC236}">
                <a16:creationId xmlns:a16="http://schemas.microsoft.com/office/drawing/2014/main" id="{A3901C27-EF3A-1D92-0688-E775B483E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318" y="1211477"/>
            <a:ext cx="10673773" cy="476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451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19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r="6863"/>
          <a:stretch/>
        </p:blipFill>
        <p:spPr>
          <a:xfrm>
            <a:off x="450574" y="1536014"/>
            <a:ext cx="6113010" cy="34564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584" y="1593281"/>
            <a:ext cx="5228595" cy="32968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936432" y="1331263"/>
            <a:ext cx="474373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b="1">
                <a:latin typeface="Arial" panose="020B0604020202020204" pitchFamily="34" charset="0"/>
                <a:cs typeface="Arial" panose="020B0604020202020204" pitchFamily="34" charset="0"/>
              </a:rPr>
              <a:t>Quantization of samples into bins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7002817" y="1331263"/>
            <a:ext cx="474373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b="1">
                <a:latin typeface="Arial" panose="020B0604020202020204" pitchFamily="34" charset="0"/>
                <a:cs typeface="Arial" panose="020B0604020202020204" pitchFamily="34" charset="0"/>
              </a:rPr>
              <a:t>Variation of median of samples as time progress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503BFE-BF5D-EF9F-0C47-51BAE4A26F7C}"/>
              </a:ext>
            </a:extLst>
          </p:cNvPr>
          <p:cNvSpPr txBox="1"/>
          <p:nvPr/>
        </p:nvSpPr>
        <p:spPr>
          <a:xfrm>
            <a:off x="155888" y="8389"/>
            <a:ext cx="1826141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566040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E4E818-A7D3-67F0-5ED3-434EE385CA46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2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C0BFE-94ED-36E7-5029-7DB08B5D79B8}"/>
              </a:ext>
            </a:extLst>
          </p:cNvPr>
          <p:cNvSpPr/>
          <p:nvPr/>
        </p:nvSpPr>
        <p:spPr>
          <a:xfrm>
            <a:off x="6490741" y="574669"/>
            <a:ext cx="3412080" cy="24862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C6D3FA-E32F-53B6-E82A-B560580B3A01}"/>
              </a:ext>
            </a:extLst>
          </p:cNvPr>
          <p:cNvSpPr/>
          <p:nvPr/>
        </p:nvSpPr>
        <p:spPr>
          <a:xfrm>
            <a:off x="899411" y="1162461"/>
            <a:ext cx="1349115" cy="809469"/>
          </a:xfrm>
          <a:prstGeom prst="rect">
            <a:avLst/>
          </a:prstGeom>
          <a:solidFill>
            <a:schemeClr val="accent2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LASER</a:t>
            </a:r>
          </a:p>
          <a:p>
            <a:pPr algn="ctr"/>
            <a:r>
              <a:rPr lang="en-IN" sz="2400" b="1" dirty="0"/>
              <a:t>1550nm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4E291C6-CE1C-D5B7-2208-A6699D2818FF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248526" y="1567196"/>
            <a:ext cx="1933730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1D0F2988-B7B3-95AA-8E1F-AC0444D6C155}"/>
              </a:ext>
            </a:extLst>
          </p:cNvPr>
          <p:cNvSpPr/>
          <p:nvPr/>
        </p:nvSpPr>
        <p:spPr>
          <a:xfrm>
            <a:off x="4182256" y="1162460"/>
            <a:ext cx="1933730" cy="130095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tx1"/>
                </a:solidFill>
              </a:rPr>
              <a:t>50:50</a:t>
            </a:r>
          </a:p>
          <a:p>
            <a:pPr algn="ctr"/>
            <a:r>
              <a:rPr lang="en-IN" sz="2400" b="1" dirty="0">
                <a:solidFill>
                  <a:schemeClr val="tx1"/>
                </a:solidFill>
              </a:rPr>
              <a:t>Beam Splitter</a:t>
            </a:r>
            <a:endParaRPr lang="en-IN" b="1" dirty="0">
              <a:solidFill>
                <a:schemeClr val="tx1"/>
              </a:solidFill>
            </a:endParaRP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716AEC8D-3079-8892-1BBC-6B56407A269A}"/>
              </a:ext>
            </a:extLst>
          </p:cNvPr>
          <p:cNvCxnSpPr/>
          <p:nvPr/>
        </p:nvCxnSpPr>
        <p:spPr>
          <a:xfrm flipV="1">
            <a:off x="2248526" y="2208597"/>
            <a:ext cx="1933730" cy="809469"/>
          </a:xfrm>
          <a:prstGeom prst="bentConnector3">
            <a:avLst/>
          </a:prstGeom>
          <a:ln w="381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A301F2C3-CCFE-970C-4EF2-781953D06B15}"/>
              </a:ext>
            </a:extLst>
          </p:cNvPr>
          <p:cNvSpPr/>
          <p:nvPr/>
        </p:nvSpPr>
        <p:spPr>
          <a:xfrm>
            <a:off x="7839853" y="802696"/>
            <a:ext cx="419725" cy="359764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20C7D2-0DE8-D5AC-8B8B-7C86247C045B}"/>
              </a:ext>
            </a:extLst>
          </p:cNvPr>
          <p:cNvCxnSpPr/>
          <p:nvPr/>
        </p:nvCxnSpPr>
        <p:spPr>
          <a:xfrm>
            <a:off x="7851500" y="2463417"/>
            <a:ext cx="41972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8B4C5FD5-CE9F-2B8B-59E9-30B2068F3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2275" y="762844"/>
            <a:ext cx="438950" cy="30483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BBDE36D-9E26-0521-7BCE-B4AFF951C87A}"/>
              </a:ext>
            </a:extLst>
          </p:cNvPr>
          <p:cNvCxnSpPr>
            <a:cxnSpLocks/>
            <a:stCxn id="12" idx="2"/>
          </p:cNvCxnSpPr>
          <p:nvPr/>
        </p:nvCxnSpPr>
        <p:spPr>
          <a:xfrm flipH="1" flipV="1">
            <a:off x="8043619" y="574669"/>
            <a:ext cx="8131" cy="2186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6805AB-E189-FA9A-FE61-697754D7CF3D}"/>
              </a:ext>
            </a:extLst>
          </p:cNvPr>
          <p:cNvCxnSpPr>
            <a:cxnSpLocks/>
            <a:endCxn id="10" idx="3"/>
          </p:cNvCxnSpPr>
          <p:nvPr/>
        </p:nvCxnSpPr>
        <p:spPr>
          <a:xfrm flipH="1" flipV="1">
            <a:off x="8049716" y="1162460"/>
            <a:ext cx="24308" cy="130095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8D46EA04-5D42-3A1B-BF5A-A8C78EBCF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023" y="2823181"/>
            <a:ext cx="42676" cy="23776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8045237-B8BF-5049-94E7-4241EB66634A}"/>
              </a:ext>
            </a:extLst>
          </p:cNvPr>
          <p:cNvCxnSpPr>
            <a:cxnSpLocks/>
            <a:endCxn id="17" idx="3"/>
          </p:cNvCxnSpPr>
          <p:nvPr/>
        </p:nvCxnSpPr>
        <p:spPr>
          <a:xfrm>
            <a:off x="8043619" y="1844079"/>
            <a:ext cx="77399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B7AAEBE8-0F53-DA5F-8231-3A15A63D5C2D}"/>
              </a:ext>
            </a:extLst>
          </p:cNvPr>
          <p:cNvSpPr/>
          <p:nvPr/>
        </p:nvSpPr>
        <p:spPr>
          <a:xfrm rot="5400000">
            <a:off x="8716503" y="1518388"/>
            <a:ext cx="853596" cy="651381"/>
          </a:xfrm>
          <a:prstGeom prst="triangle">
            <a:avLst/>
          </a:prstGeom>
          <a:solidFill>
            <a:schemeClr val="bg2">
              <a:lumMod val="75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B196FF46-02B4-7989-930C-2E9C6A377446}"/>
              </a:ext>
            </a:extLst>
          </p:cNvPr>
          <p:cNvSpPr/>
          <p:nvPr/>
        </p:nvSpPr>
        <p:spPr>
          <a:xfrm>
            <a:off x="7864160" y="2472786"/>
            <a:ext cx="419725" cy="359764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72B55DC9-E522-E57B-1B50-75D5519178F0}"/>
              </a:ext>
            </a:extLst>
          </p:cNvPr>
          <p:cNvCxnSpPr>
            <a:endCxn id="10" idx="1"/>
          </p:cNvCxnSpPr>
          <p:nvPr/>
        </p:nvCxnSpPr>
        <p:spPr>
          <a:xfrm flipV="1">
            <a:off x="6115986" y="982578"/>
            <a:ext cx="1828798" cy="584617"/>
          </a:xfrm>
          <a:prstGeom prst="bentConnector3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C675B386-447E-0487-3F58-8551CEDB0944}"/>
              </a:ext>
            </a:extLst>
          </p:cNvPr>
          <p:cNvCxnSpPr>
            <a:endCxn id="18" idx="1"/>
          </p:cNvCxnSpPr>
          <p:nvPr/>
        </p:nvCxnSpPr>
        <p:spPr>
          <a:xfrm>
            <a:off x="6115986" y="2208597"/>
            <a:ext cx="1853105" cy="444071"/>
          </a:xfrm>
          <a:prstGeom prst="bentConnector3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FCA927B-BDB3-DF3C-4756-37DEE513F2B4}"/>
              </a:ext>
            </a:extLst>
          </p:cNvPr>
          <p:cNvSpPr/>
          <p:nvPr/>
        </p:nvSpPr>
        <p:spPr>
          <a:xfrm>
            <a:off x="6115986" y="4352191"/>
            <a:ext cx="2308486" cy="1323455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tx1"/>
                </a:solidFill>
              </a:rPr>
              <a:t>ADC + FPGA</a:t>
            </a:r>
            <a:endParaRPr lang="en-IN" b="1" dirty="0">
              <a:solidFill>
                <a:schemeClr val="tx1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6CE8086-0669-4958-DB4A-F78E285028DC}"/>
              </a:ext>
            </a:extLst>
          </p:cNvPr>
          <p:cNvCxnSpPr>
            <a:stCxn id="17" idx="0"/>
          </p:cNvCxnSpPr>
          <p:nvPr/>
        </p:nvCxnSpPr>
        <p:spPr>
          <a:xfrm>
            <a:off x="9468992" y="1844079"/>
            <a:ext cx="1927495" cy="220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DB46106A-F566-93CE-8A4B-076DBCC97D93}"/>
              </a:ext>
            </a:extLst>
          </p:cNvPr>
          <p:cNvCxnSpPr>
            <a:cxnSpLocks/>
            <a:endCxn id="21" idx="3"/>
          </p:cNvCxnSpPr>
          <p:nvPr/>
        </p:nvCxnSpPr>
        <p:spPr>
          <a:xfrm rot="5400000">
            <a:off x="8325561" y="1942993"/>
            <a:ext cx="3169838" cy="297201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C85A264-05F9-D2B1-DC65-6ABB3E84DB3B}"/>
              </a:ext>
            </a:extLst>
          </p:cNvPr>
          <p:cNvCxnSpPr>
            <a:stCxn id="21" idx="1"/>
          </p:cNvCxnSpPr>
          <p:nvPr/>
        </p:nvCxnSpPr>
        <p:spPr>
          <a:xfrm flipH="1">
            <a:off x="3552669" y="5013919"/>
            <a:ext cx="2563317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E276055D-51FB-17B8-98EE-3320A09990DB}"/>
              </a:ext>
            </a:extLst>
          </p:cNvPr>
          <p:cNvSpPr/>
          <p:nvPr/>
        </p:nvSpPr>
        <p:spPr>
          <a:xfrm>
            <a:off x="1978701" y="4487102"/>
            <a:ext cx="1573967" cy="944375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tx1"/>
                </a:solidFill>
              </a:rPr>
              <a:t>Computer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292663A-21B5-1AC4-E62F-232765C315F5}"/>
              </a:ext>
            </a:extLst>
          </p:cNvPr>
          <p:cNvSpPr/>
          <p:nvPr/>
        </p:nvSpPr>
        <p:spPr>
          <a:xfrm>
            <a:off x="2593299" y="5431477"/>
            <a:ext cx="329783" cy="244169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Parallelogram 26">
            <a:extLst>
              <a:ext uri="{FF2B5EF4-FFF2-40B4-BE49-F238E27FC236}">
                <a16:creationId xmlns:a16="http://schemas.microsoft.com/office/drawing/2014/main" id="{FE3D4BDD-C13A-24F1-A6E2-972C3DDFE3FA}"/>
              </a:ext>
            </a:extLst>
          </p:cNvPr>
          <p:cNvSpPr/>
          <p:nvPr/>
        </p:nvSpPr>
        <p:spPr>
          <a:xfrm>
            <a:off x="1888760" y="5675647"/>
            <a:ext cx="1693887" cy="417558"/>
          </a:xfrm>
          <a:prstGeom prst="parallelogram">
            <a:avLst/>
          </a:prstGeom>
          <a:solidFill>
            <a:schemeClr val="accent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FAA7F9-B53C-B54B-2064-745BBA2C737D}"/>
              </a:ext>
            </a:extLst>
          </p:cNvPr>
          <p:cNvSpPr txBox="1"/>
          <p:nvPr/>
        </p:nvSpPr>
        <p:spPr>
          <a:xfrm>
            <a:off x="7233137" y="3060946"/>
            <a:ext cx="20322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Balanced </a:t>
            </a:r>
          </a:p>
          <a:p>
            <a:pPr algn="ctr"/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Photodetector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4843F6E-9D0F-4156-F7F5-030F8BA27D75}"/>
              </a:ext>
            </a:extLst>
          </p:cNvPr>
          <p:cNvSpPr txBox="1"/>
          <p:nvPr/>
        </p:nvSpPr>
        <p:spPr>
          <a:xfrm>
            <a:off x="3989739" y="5152426"/>
            <a:ext cx="1749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>
                <a:solidFill>
                  <a:srgbClr val="00B050"/>
                </a:solidFill>
              </a:rPr>
              <a:t>Bit-stream</a:t>
            </a:r>
            <a:endParaRPr lang="en-IN" b="1" dirty="0">
              <a:solidFill>
                <a:srgbClr val="00B05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D70867-C216-14B4-7746-D76EAF8D9DDE}"/>
              </a:ext>
            </a:extLst>
          </p:cNvPr>
          <p:cNvSpPr txBox="1"/>
          <p:nvPr/>
        </p:nvSpPr>
        <p:spPr>
          <a:xfrm>
            <a:off x="9368625" y="5050950"/>
            <a:ext cx="21811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Extracted Noise</a:t>
            </a:r>
          </a:p>
          <a:p>
            <a:r>
              <a:rPr lang="en-IN" sz="2400" b="1" dirty="0"/>
              <a:t>Signal (</a:t>
            </a:r>
            <a:r>
              <a:rPr lang="en-IN" sz="2400" b="1" dirty="0" err="1"/>
              <a:t>analog</a:t>
            </a:r>
            <a:r>
              <a:rPr lang="en-IN" sz="2400" b="1" dirty="0"/>
              <a:t>)</a:t>
            </a:r>
            <a:endParaRPr lang="en-IN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290E5B-36F2-8DEC-57A1-7223A28DF6E0}"/>
              </a:ext>
            </a:extLst>
          </p:cNvPr>
          <p:cNvSpPr txBox="1"/>
          <p:nvPr/>
        </p:nvSpPr>
        <p:spPr>
          <a:xfrm>
            <a:off x="899411" y="2739016"/>
            <a:ext cx="13815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>
                <a:solidFill>
                  <a:schemeClr val="accent4">
                    <a:lumMod val="50000"/>
                  </a:schemeClr>
                </a:solidFill>
              </a:rPr>
              <a:t>Vacuum</a:t>
            </a:r>
            <a:endParaRPr lang="en-IN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8F2E7F-46B8-A69E-75DA-05FC0F41DDA2}"/>
              </a:ext>
            </a:extLst>
          </p:cNvPr>
          <p:cNvSpPr txBox="1"/>
          <p:nvPr/>
        </p:nvSpPr>
        <p:spPr>
          <a:xfrm>
            <a:off x="8787715" y="1624277"/>
            <a:ext cx="604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TIA</a:t>
            </a:r>
            <a:endParaRPr lang="en-IN" sz="16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B31FE5B-342B-6C41-C711-362C17A3A0FC}"/>
              </a:ext>
            </a:extLst>
          </p:cNvPr>
          <p:cNvSpPr txBox="1"/>
          <p:nvPr/>
        </p:nvSpPr>
        <p:spPr>
          <a:xfrm>
            <a:off x="155888" y="8389"/>
            <a:ext cx="30572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Experimental Setup</a:t>
            </a:r>
          </a:p>
        </p:txBody>
      </p:sp>
    </p:spTree>
    <p:extLst>
      <p:ext uri="{BB962C8B-B14F-4D97-AF65-F5344CB8AC3E}">
        <p14:creationId xmlns:p14="http://schemas.microsoft.com/office/powerpoint/2010/main" val="5253019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20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503BFE-BF5D-EF9F-0C47-51BAE4A26F7C}"/>
              </a:ext>
            </a:extLst>
          </p:cNvPr>
          <p:cNvSpPr txBox="1"/>
          <p:nvPr/>
        </p:nvSpPr>
        <p:spPr>
          <a:xfrm>
            <a:off x="155888" y="8389"/>
            <a:ext cx="2029723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611" y="1320662"/>
            <a:ext cx="7725639" cy="27610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3676565" y="4445523"/>
            <a:ext cx="474373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b="1">
                <a:latin typeface="Arial" panose="020B0604020202020204" pitchFamily="34" charset="0"/>
                <a:cs typeface="Arial" panose="020B0604020202020204" pitchFamily="34" charset="0"/>
              </a:rPr>
              <a:t>Quantum Key Distribution</a:t>
            </a:r>
          </a:p>
        </p:txBody>
      </p:sp>
    </p:spTree>
    <p:extLst>
      <p:ext uri="{BB962C8B-B14F-4D97-AF65-F5344CB8AC3E}">
        <p14:creationId xmlns:p14="http://schemas.microsoft.com/office/powerpoint/2010/main" val="11348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445764-1AF4-BCD5-F09D-C4938D37D92C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3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6BD28C-8226-781E-7E87-544D109D86C9}"/>
              </a:ext>
            </a:extLst>
          </p:cNvPr>
          <p:cNvSpPr/>
          <p:nvPr/>
        </p:nvSpPr>
        <p:spPr>
          <a:xfrm>
            <a:off x="2953062" y="2038662"/>
            <a:ext cx="644577" cy="58461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3BCC789-4634-A124-6923-D461BC219DA3}"/>
              </a:ext>
            </a:extLst>
          </p:cNvPr>
          <p:cNvCxnSpPr>
            <a:cxnSpLocks/>
          </p:cNvCxnSpPr>
          <p:nvPr/>
        </p:nvCxnSpPr>
        <p:spPr>
          <a:xfrm>
            <a:off x="2953062" y="2038662"/>
            <a:ext cx="629587" cy="5846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39EEA2-37B4-D3A9-4991-6D294B5B4852}"/>
              </a:ext>
            </a:extLst>
          </p:cNvPr>
          <p:cNvCxnSpPr>
            <a:cxnSpLocks/>
          </p:cNvCxnSpPr>
          <p:nvPr/>
        </p:nvCxnSpPr>
        <p:spPr>
          <a:xfrm>
            <a:off x="1828800" y="2338466"/>
            <a:ext cx="1469036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0DEF2E1-ADD0-4C2D-6E67-5AE779D64768}"/>
              </a:ext>
            </a:extLst>
          </p:cNvPr>
          <p:cNvCxnSpPr>
            <a:cxnSpLocks/>
          </p:cNvCxnSpPr>
          <p:nvPr/>
        </p:nvCxnSpPr>
        <p:spPr>
          <a:xfrm>
            <a:off x="3297836" y="2338466"/>
            <a:ext cx="0" cy="1229193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40E6DDF-A00A-55C0-27C8-619BBBCED859}"/>
              </a:ext>
            </a:extLst>
          </p:cNvPr>
          <p:cNvCxnSpPr>
            <a:cxnSpLocks/>
          </p:cNvCxnSpPr>
          <p:nvPr/>
        </p:nvCxnSpPr>
        <p:spPr>
          <a:xfrm>
            <a:off x="3297836" y="1109273"/>
            <a:ext cx="0" cy="1229193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29EEA37-F746-E62A-3208-A6DFBCEFCEE5}"/>
              </a:ext>
            </a:extLst>
          </p:cNvPr>
          <p:cNvCxnSpPr>
            <a:cxnSpLocks/>
          </p:cNvCxnSpPr>
          <p:nvPr/>
        </p:nvCxnSpPr>
        <p:spPr>
          <a:xfrm>
            <a:off x="3297836" y="2338466"/>
            <a:ext cx="1469036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lowchart: Delay 23">
            <a:extLst>
              <a:ext uri="{FF2B5EF4-FFF2-40B4-BE49-F238E27FC236}">
                <a16:creationId xmlns:a16="http://schemas.microsoft.com/office/drawing/2014/main" id="{7A7F662E-5E3C-4482-CDA9-64D34B7A80F2}"/>
              </a:ext>
            </a:extLst>
          </p:cNvPr>
          <p:cNvSpPr/>
          <p:nvPr/>
        </p:nvSpPr>
        <p:spPr>
          <a:xfrm rot="5400000">
            <a:off x="3155432" y="697046"/>
            <a:ext cx="284807" cy="254832"/>
          </a:xfrm>
          <a:prstGeom prst="flowChartDela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Flowchart: Delay 24">
            <a:extLst>
              <a:ext uri="{FF2B5EF4-FFF2-40B4-BE49-F238E27FC236}">
                <a16:creationId xmlns:a16="http://schemas.microsoft.com/office/drawing/2014/main" id="{FE15800C-2EA5-7E3F-3FD0-A043888EB296}"/>
              </a:ext>
            </a:extLst>
          </p:cNvPr>
          <p:cNvSpPr/>
          <p:nvPr/>
        </p:nvSpPr>
        <p:spPr>
          <a:xfrm rot="10800000">
            <a:off x="4886797" y="2203554"/>
            <a:ext cx="284807" cy="254832"/>
          </a:xfrm>
          <a:prstGeom prst="flowChartDela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1D1FE77-69DD-67AA-65AB-8409F6D61C2D}"/>
              </a:ext>
            </a:extLst>
          </p:cNvPr>
          <p:cNvCxnSpPr/>
          <p:nvPr/>
        </p:nvCxnSpPr>
        <p:spPr>
          <a:xfrm>
            <a:off x="5276538" y="220355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DA9B08E4-BD33-9DFA-96C7-4B067AF821E6}"/>
              </a:ext>
            </a:extLst>
          </p:cNvPr>
          <p:cNvSpPr/>
          <p:nvPr/>
        </p:nvSpPr>
        <p:spPr>
          <a:xfrm>
            <a:off x="4527030" y="824462"/>
            <a:ext cx="644571" cy="554627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92C5B43-D366-EB06-BE63-63FD47CAB650}"/>
              </a:ext>
            </a:extLst>
          </p:cNvPr>
          <p:cNvSpPr/>
          <p:nvPr/>
        </p:nvSpPr>
        <p:spPr>
          <a:xfrm flipV="1">
            <a:off x="4646950" y="1078915"/>
            <a:ext cx="404729" cy="45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0D4B05EA-5037-AB7C-6A0B-EB26B16C9FF2}"/>
              </a:ext>
            </a:extLst>
          </p:cNvPr>
          <p:cNvCxnSpPr>
            <a:stCxn id="24" idx="1"/>
            <a:endCxn id="28" idx="0"/>
          </p:cNvCxnSpPr>
          <p:nvPr/>
        </p:nvCxnSpPr>
        <p:spPr>
          <a:xfrm rot="16200000" flipH="1">
            <a:off x="4002374" y="-22480"/>
            <a:ext cx="142403" cy="1551480"/>
          </a:xfrm>
          <a:prstGeom prst="curvedConnector3">
            <a:avLst>
              <a:gd name="adj1" fmla="val -150006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Curved 33">
            <a:extLst>
              <a:ext uri="{FF2B5EF4-FFF2-40B4-BE49-F238E27FC236}">
                <a16:creationId xmlns:a16="http://schemas.microsoft.com/office/drawing/2014/main" id="{663E32B3-82F3-461E-F32C-6DD5D8496CBB}"/>
              </a:ext>
            </a:extLst>
          </p:cNvPr>
          <p:cNvCxnSpPr>
            <a:stCxn id="28" idx="4"/>
            <a:endCxn id="25" idx="1"/>
          </p:cNvCxnSpPr>
          <p:nvPr/>
        </p:nvCxnSpPr>
        <p:spPr>
          <a:xfrm rot="16200000" flipH="1">
            <a:off x="4534520" y="1693885"/>
            <a:ext cx="951881" cy="322288"/>
          </a:xfrm>
          <a:prstGeom prst="curvedConnector4">
            <a:avLst>
              <a:gd name="adj1" fmla="val 43307"/>
              <a:gd name="adj2" fmla="val 17093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9FEB3FDB-DD30-ADD0-5081-2B2E00090156}"/>
              </a:ext>
            </a:extLst>
          </p:cNvPr>
          <p:cNvCxnSpPr>
            <a:stCxn id="28" idx="6"/>
          </p:cNvCxnSpPr>
          <p:nvPr/>
        </p:nvCxnSpPr>
        <p:spPr>
          <a:xfrm flipV="1">
            <a:off x="5171601" y="966866"/>
            <a:ext cx="1139115" cy="134910"/>
          </a:xfrm>
          <a:prstGeom prst="curved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0ACBC054-2BFE-E6CB-6030-76F89C2DB9A9}"/>
              </a:ext>
            </a:extLst>
          </p:cNvPr>
          <p:cNvSpPr/>
          <p:nvPr/>
        </p:nvSpPr>
        <p:spPr>
          <a:xfrm>
            <a:off x="1281660" y="2100242"/>
            <a:ext cx="314795" cy="41971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CF23850-CF24-BBC7-F933-E3F4F15AB993}"/>
              </a:ext>
            </a:extLst>
          </p:cNvPr>
          <p:cNvSpPr txBox="1"/>
          <p:nvPr/>
        </p:nvSpPr>
        <p:spPr>
          <a:xfrm>
            <a:off x="734542" y="1617184"/>
            <a:ext cx="10118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1550 nm</a:t>
            </a:r>
          </a:p>
          <a:p>
            <a:r>
              <a:rPr lang="en-IN" b="1" dirty="0">
                <a:solidFill>
                  <a:srgbClr val="FF0000"/>
                </a:solidFill>
              </a:rPr>
              <a:t>Laser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936E933-82D3-16E0-410F-58E7D95B954C}"/>
              </a:ext>
            </a:extLst>
          </p:cNvPr>
          <p:cNvSpPr txBox="1"/>
          <p:nvPr/>
        </p:nvSpPr>
        <p:spPr>
          <a:xfrm>
            <a:off x="1979719" y="2879230"/>
            <a:ext cx="863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accent2"/>
                </a:solidFill>
              </a:rPr>
              <a:t>Optical</a:t>
            </a:r>
          </a:p>
          <a:p>
            <a:r>
              <a:rPr lang="en-IN" b="1" dirty="0">
                <a:solidFill>
                  <a:schemeClr val="accent2"/>
                </a:solidFill>
              </a:rPr>
              <a:t>inputs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C9073EFE-A07E-274C-AC38-8313432071C8}"/>
              </a:ext>
            </a:extLst>
          </p:cNvPr>
          <p:cNvCxnSpPr/>
          <p:nvPr/>
        </p:nvCxnSpPr>
        <p:spPr>
          <a:xfrm flipH="1">
            <a:off x="2614585" y="3110849"/>
            <a:ext cx="681907" cy="158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9C2FA42-95D9-308A-1BF5-A359CD2084B0}"/>
              </a:ext>
            </a:extLst>
          </p:cNvPr>
          <p:cNvCxnSpPr>
            <a:endCxn id="55" idx="0"/>
          </p:cNvCxnSpPr>
          <p:nvPr/>
        </p:nvCxnSpPr>
        <p:spPr>
          <a:xfrm>
            <a:off x="2279522" y="2338465"/>
            <a:ext cx="132046" cy="5407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27DBBF7B-15DB-57F1-DC64-66D86B1C4B25}"/>
              </a:ext>
            </a:extLst>
          </p:cNvPr>
          <p:cNvSpPr txBox="1"/>
          <p:nvPr/>
        </p:nvSpPr>
        <p:spPr>
          <a:xfrm>
            <a:off x="3641727" y="1294018"/>
            <a:ext cx="930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accent2"/>
                </a:solidFill>
              </a:rPr>
              <a:t>Optical</a:t>
            </a:r>
          </a:p>
          <a:p>
            <a:r>
              <a:rPr lang="en-IN" b="1" dirty="0">
                <a:solidFill>
                  <a:schemeClr val="accent2"/>
                </a:solidFill>
              </a:rPr>
              <a:t>outputs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FE9C065-1F57-85B9-C191-15E6AB7DB38D}"/>
              </a:ext>
            </a:extLst>
          </p:cNvPr>
          <p:cNvCxnSpPr/>
          <p:nvPr/>
        </p:nvCxnSpPr>
        <p:spPr>
          <a:xfrm>
            <a:off x="3297835" y="1379088"/>
            <a:ext cx="343892" cy="238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D2E7DA4-BB2B-EC29-288F-B4EF31235A67}"/>
              </a:ext>
            </a:extLst>
          </p:cNvPr>
          <p:cNvCxnSpPr>
            <a:endCxn id="60" idx="2"/>
          </p:cNvCxnSpPr>
          <p:nvPr/>
        </p:nvCxnSpPr>
        <p:spPr>
          <a:xfrm flipH="1" flipV="1">
            <a:off x="4106759" y="1940349"/>
            <a:ext cx="109562" cy="416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5CA63185-74DB-01C8-9ACE-06BE7C276E8D}"/>
              </a:ext>
            </a:extLst>
          </p:cNvPr>
          <p:cNvSpPr txBox="1"/>
          <p:nvPr/>
        </p:nvSpPr>
        <p:spPr>
          <a:xfrm>
            <a:off x="3299181" y="2761042"/>
            <a:ext cx="1434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Beam splitter</a:t>
            </a:r>
          </a:p>
        </p:txBody>
      </p:sp>
      <p:pic>
        <p:nvPicPr>
          <p:cNvPr id="42" name="Picture 41" descr="\documentclass{article}&#10;\usepackage{amsmath}&#10;\usepackage{physics}&#10;\pagestyle{empty}&#10;\begin{document}&#10;&#10;$\ket{\alpha}$&#10;&#10;&#10;&#10;\end{document}" title="IguanaTex Bitmap Display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064" y="2589371"/>
            <a:ext cx="344762" cy="318095"/>
          </a:xfrm>
          <a:prstGeom prst="rect">
            <a:avLst/>
          </a:prstGeom>
        </p:spPr>
      </p:pic>
      <p:pic>
        <p:nvPicPr>
          <p:cNvPr id="43" name="Picture 42" descr="\documentclass{article}&#10;\usepackage{amsmath}&#10;\usepackage{physics}&#10;\pagestyle{empty}&#10;\begin{document}&#10;$\ket{0}$&#10;&#10;&#10;\end{document}" title="IguanaTex Bitmap Display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998" y="3640858"/>
            <a:ext cx="299048" cy="31809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081885" y="2502518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1"/>
                </a:solidFill>
              </a:rPr>
              <a:t>PD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81042" y="664989"/>
            <a:ext cx="4459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solidFill>
                  <a:schemeClr val="accent1"/>
                </a:solidFill>
              </a:rPr>
              <a:t>PD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081885" y="1190361"/>
            <a:ext cx="56297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IN" dirty="0" smtClean="0">
                <a:solidFill>
                  <a:schemeClr val="accent4">
                    <a:lumMod val="50000"/>
                  </a:schemeClr>
                </a:solidFill>
              </a:rPr>
              <a:t>SUB</a:t>
            </a:r>
            <a:endParaRPr lang="en-IN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64782" y="938912"/>
            <a:ext cx="13487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Extracted Noise signal</a:t>
            </a:r>
            <a:endParaRPr lang="en-IN" dirty="0"/>
          </a:p>
        </p:txBody>
      </p:sp>
      <p:pic>
        <p:nvPicPr>
          <p:cNvPr id="52" name="Picture 51" descr="\documentclass{article}&#10;\usepackage{amsmath}&#10;\usepackage{physics}&#10;\pagestyle{empty}&#10;\begin{document}&#10;$\hat{a}^{\dagger}_{1}$&#10;&#10;&#10;\end{document}" title="IguanaTex Bitmap Display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841" y="1904051"/>
            <a:ext cx="260952" cy="392381"/>
          </a:xfrm>
          <a:prstGeom prst="rect">
            <a:avLst/>
          </a:prstGeom>
        </p:spPr>
      </p:pic>
      <p:pic>
        <p:nvPicPr>
          <p:cNvPr id="51" name="Picture 50" descr="\documentclass{article}&#10;\usepackage{amsmath}&#10;\usepackage{physics}&#10;\pagestyle{empty}&#10;\begin{document}&#10;$\hat{a}^{\dagger}_{2}$&#10;&#10;&#10;\end{document}" title="IguanaTex Bitmap Display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208" y="2687184"/>
            <a:ext cx="268571" cy="392381"/>
          </a:xfrm>
          <a:prstGeom prst="rect">
            <a:avLst/>
          </a:prstGeom>
        </p:spPr>
      </p:pic>
      <p:pic>
        <p:nvPicPr>
          <p:cNvPr id="54" name="Picture 53" descr="\documentclass{article}&#10;\usepackage{amsmath}&#10;\usepackage{physics}&#10;\pagestyle{empty}&#10;\begin{document}&#10;$\hat{a}^{\dagger}_{3}$&#10;&#10;&#10;\end{document}" title="IguanaTex Bitmap Display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048" y="2361393"/>
            <a:ext cx="270476" cy="396190"/>
          </a:xfrm>
          <a:prstGeom prst="rect">
            <a:avLst/>
          </a:prstGeom>
        </p:spPr>
      </p:pic>
      <p:pic>
        <p:nvPicPr>
          <p:cNvPr id="53" name="Picture 52" descr="\documentclass{article}&#10;\usepackage{amsmath}&#10;\usepackage{physics}&#10;\pagestyle{empty}&#10;\begin{document}&#10;$\hat{a}^{\dagger}_{4}$&#10;&#10;&#10;\end{document}" title="IguanaTex Bitmap Display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208" y="1424067"/>
            <a:ext cx="274286" cy="392381"/>
          </a:xfrm>
          <a:prstGeom prst="rect">
            <a:avLst/>
          </a:prstGeom>
        </p:spPr>
      </p:pic>
      <p:pic>
        <p:nvPicPr>
          <p:cNvPr id="49" name="Picture 48" descr="\documentclass{article}&#10;\usepackage{amsmath}&#10;\usepackage{physics}&#10;\pagestyle{empty}&#10;\begin{document}&#10;&#10;$$&#10;\frac{1}{\sqrt{2}}&#10;\begin{bmatrix}&#10;1 &amp;1 \\ 1 &amp; -1&#10;\end{bmatrix}&#10;\begin{bmatrix}&#10;\hat{a}^\dagger_1 \\ \hat{a}^\dagger_2&#10;\end{bmatrix}&#10;=&#10;\begin{bmatrix}&#10;\hat{a}^\dagger_3 \\ \hat{a}^\dagger_4&#10;\end{bmatrix}&#10;$$&#10;&#10;\end{document}" title="IguanaTex Bitmap Display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486" y="4256363"/>
            <a:ext cx="3405714" cy="811429"/>
          </a:xfrm>
          <a:prstGeom prst="rect">
            <a:avLst/>
          </a:prstGeom>
        </p:spPr>
      </p:pic>
      <p:pic>
        <p:nvPicPr>
          <p:cNvPr id="61" name="Picture 60" descr="\documentclass{article}&#10;\usepackage{amsmath}&#10;\usepackage{physics}&#10;\pagestyle{empty}&#10;\begin{document}&#10;$$&#10;\hat{a}^\dagger_3 = \frac{\hat{a}^\dagger_1 + \hat{a}^\dagger_2}{\sqrt{2}}&#10;$$&#10;&#10;&#10;\end{document}" title="IguanaTex Bitmap Display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064" y="5393808"/>
            <a:ext cx="1763810" cy="817143"/>
          </a:xfrm>
          <a:prstGeom prst="rect">
            <a:avLst/>
          </a:prstGeom>
        </p:spPr>
      </p:pic>
      <p:pic>
        <p:nvPicPr>
          <p:cNvPr id="63" name="Picture 62" descr="\documentclass{article}&#10;\usepackage{amsmath}&#10;\usepackage{physics}&#10;\pagestyle{empty}&#10;\begin{document}&#10;$$&#10;\hat{a}^\dagger_4 = \frac{\hat{a}^\dagger_1 - \hat{a}^\dagger_2}{\sqrt{2}}&#10;$$&#10;&#10;&#10;\end{document}" title="IguanaTex Bitmap Display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301" y="5393808"/>
            <a:ext cx="1763810" cy="817143"/>
          </a:xfrm>
          <a:prstGeom prst="rect">
            <a:avLst/>
          </a:prstGeom>
        </p:spPr>
      </p:pic>
      <p:pic>
        <p:nvPicPr>
          <p:cNvPr id="67" name="Picture 66" descr="\documentclass{article}&#10;\usepackage{amsmath}&#10;\usepackage{physics}&#10;\pagestyle{empty}&#10;\begin{document}&#10;Creation Operator: $\hat{a}^\dagger$&#10;&#10;&#10;&#10;\end{document}" title="IguanaTex Bitmap Display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025" y="738058"/>
            <a:ext cx="3036190" cy="331429"/>
          </a:xfrm>
          <a:prstGeom prst="rect">
            <a:avLst/>
          </a:prstGeom>
        </p:spPr>
      </p:pic>
      <p:pic>
        <p:nvPicPr>
          <p:cNvPr id="68" name="Picture 67" descr="\documentclass{article}&#10;\usepackage{amsmath}&#10;\usepackage{physics}&#10;\pagestyle{empty}&#10;\begin{document}&#10;&#10;Annihilation operator: $\hat{a}$&#10;&#10;\end{document}" title="IguanaTex Bitmap Display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618" y="1150208"/>
            <a:ext cx="3382857" cy="287619"/>
          </a:xfrm>
          <a:prstGeom prst="rect">
            <a:avLst/>
          </a:prstGeom>
        </p:spPr>
      </p:pic>
      <p:pic>
        <p:nvPicPr>
          <p:cNvPr id="75" name="Picture 74" descr="\documentclass{article}&#10;\usepackage{amsmath}&#10;\usepackage{physics}&#10;\pagestyle{empty}&#10;\begin{document}&#10;&#10;Number Operator: $ \hat{n} = \hat{a}^\dagger \hat{a} $&#10;&#10;\end{document}" title="IguanaTex Bitmap Display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889" y="1569996"/>
            <a:ext cx="3767620" cy="331429"/>
          </a:xfrm>
          <a:prstGeom prst="rect">
            <a:avLst/>
          </a:prstGeom>
        </p:spPr>
      </p:pic>
      <p:pic>
        <p:nvPicPr>
          <p:cNvPr id="74" name="Picture 73" descr="\documentclass{article}&#10;\usepackage{amsmath}&#10;\usepackage{physics}&#10;\pagestyle{empty}&#10;\begin{document}&#10;&#10;$$ \hat{a}^\dagger \ket{0} = \ket{1} $$&#10;$$ \hat{a}\ket{0} = 0 $$&#10;$$ \hat{a}\ket{\alpha} = \alpha\ket{\alpha}$$&#10;$$ \bra{\alpha} \hat{a}^\dagger = \bra{\alpha}\alpha^* $$&#10;$$ \bra{0}\hat{n}\ket{0} = 0 $$&#10;$$ \bra{\alpha}\hat{n}\ket{\alpha} = \abs{\alpha}^2$$&#10;&#10;&#10;&#10;\end{document}" title="IguanaTex Bitmap Display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891" y="2100241"/>
            <a:ext cx="2404571" cy="389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1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4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4" name="Picture 3" descr="\documentclass{article}&#10;\usepackage{amsmath}&#10;\usepackage{physics}&#10;\pagestyle{empty}&#10;\begin{document}&#10;&#10;$$\hat{n}_3 = \hat{a}^\dagger_3 \hat{a}_3$$&#10;&#10;&#10;\end{document}" title="IguanaTex Bitmap Display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1" y="938901"/>
            <a:ext cx="1335238" cy="396190"/>
          </a:xfrm>
          <a:prstGeom prst="rect">
            <a:avLst/>
          </a:prstGeom>
        </p:spPr>
      </p:pic>
      <p:pic>
        <p:nvPicPr>
          <p:cNvPr id="11" name="Picture 10" descr="\documentclass{article}&#10;\usepackage{amsmath}&#10;\usepackage{physics}&#10;\pagestyle{empty}&#10;\begin{document}&#10;&#10;$$\hat{n}_3 = \frac{\hat{a}^\dagger_1 \hat{a}_1 +\hat{a}^\dagger_1 \hat{a}_2 +\hat{a}^\dagger_2 \hat{a}_1 + \hat{a}^\dagger_2 \hat{a}_2}{2}$$&#10;&#10;\end{document}" title="IguanaTex Bitmap Display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364" y="767472"/>
            <a:ext cx="4415236" cy="739048"/>
          </a:xfrm>
          <a:prstGeom prst="rect">
            <a:avLst/>
          </a:prstGeom>
        </p:spPr>
      </p:pic>
      <p:pic>
        <p:nvPicPr>
          <p:cNvPr id="7" name="Picture 6" descr="\documentclass{article}&#10;\usepackage{amsmath}&#10;\usepackage{physics}&#10;\pagestyle{empty}&#10;\begin{document}&#10;&#10;$$\hat{n}_4 = \hat{a}^\dagger_4 \hat{a}_4$$&#10;&#10;&#10;\end{document}" title="IguanaTex Bitmap Display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1" y="1716778"/>
            <a:ext cx="1339047" cy="392381"/>
          </a:xfrm>
          <a:prstGeom prst="rect">
            <a:avLst/>
          </a:prstGeom>
        </p:spPr>
      </p:pic>
      <p:pic>
        <p:nvPicPr>
          <p:cNvPr id="10" name="Picture 9" descr="\documentclass{article}&#10;\usepackage{amsmath}&#10;\usepackage{physics}&#10;\pagestyle{empty}&#10;\begin{document}&#10;&#10;$$\hat{n}_4 = \frac{\hat{a}^\dagger_1 \hat{a}_1 -\hat{a}^\dagger_1 \hat{a}_2 -\hat{a}^\dagger_2 \hat{a}_1 + \hat{a}^\dagger_2 \hat{a}_2}{2}$$&#10;&#10;\end{document}" title="IguanaTex Bitmap Display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173" y="1506520"/>
            <a:ext cx="4415237" cy="739048"/>
          </a:xfrm>
          <a:prstGeom prst="rect">
            <a:avLst/>
          </a:prstGeom>
        </p:spPr>
      </p:pic>
      <p:pic>
        <p:nvPicPr>
          <p:cNvPr id="12" name="Picture 11" descr="A graph of a line graph&#10;&#10;Description automatically generated">
            <a:extLst>
              <a:ext uri="{FF2B5EF4-FFF2-40B4-BE49-F238E27FC236}">
                <a16:creationId xmlns:a16="http://schemas.microsoft.com/office/drawing/2014/main" id="{82D3E6E5-F72E-CB1A-E203-4AA0C6AE9466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t="5703" r="8547"/>
          <a:stretch/>
        </p:blipFill>
        <p:spPr>
          <a:xfrm>
            <a:off x="6588646" y="398722"/>
            <a:ext cx="5017477" cy="3880153"/>
          </a:xfrm>
          <a:prstGeom prst="rect">
            <a:avLst/>
          </a:prstGeom>
        </p:spPr>
      </p:pic>
      <p:pic>
        <p:nvPicPr>
          <p:cNvPr id="14" name="Picture 13" descr="\documentclass{article}&#10;\usepackage{amsmath}&#10;\usepackage{physics}&#10;\pagestyle{empty}&#10;\begin{document}&#10;&#10;$$ \hat{n}_3 - \hat{n}_4 = \hat{a}^\dagger_1 \hat{a}_2 +\hat{a}^\dagger_2 \hat{a}_1$$&#10;&#10;\end{document}" title="IguanaTex Bitmap Display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1" y="2771190"/>
            <a:ext cx="3049524" cy="392381"/>
          </a:xfrm>
          <a:prstGeom prst="rect">
            <a:avLst/>
          </a:prstGeom>
        </p:spPr>
      </p:pic>
      <p:pic>
        <p:nvPicPr>
          <p:cNvPr id="15" name="Picture 14" descr="\documentclass{article}&#10;\usepackage{amsmath}&#10;\usepackage{physics}&#10;\pagestyle{empty}&#10;\begin{document}&#10;&#10;$$&lt;\hat{n}_3 - \hat{n}_4&gt; = \bra{\alpha,0}\hat{a}^\dagger_1 \hat{a}_2 +\hat{a}^\dagger_2 \hat{a}_1\ket{\alpha,0} = 0 $$&#10;&#10;\end{document}" title="IguanaTex Bitmap Display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1" y="3459840"/>
            <a:ext cx="5748571" cy="392381"/>
          </a:xfrm>
          <a:prstGeom prst="rect">
            <a:avLst/>
          </a:prstGeom>
        </p:spPr>
      </p:pic>
      <p:pic>
        <p:nvPicPr>
          <p:cNvPr id="17" name="Picture 16" descr="\documentclass{article}&#10;\usepackage{amsmath}&#10;\usepackage{physics}&#10;\pagestyle{empty}&#10;\begin{document}&#10;&#10;$$ (\hat{n}_3 - \hat{n}_4)^2 = (\hat{a}^\dagger_1)^2 (\hat{a}_2)^2 + \hat{a}^\dagger_1\hat{a}_1\hat{a}_2\hat{a}^\dagger_2 + \hat{a}_1\hat{a}_1^\dagger \hat{a}_2^\dagger\hat{a}_2+(\hat{a}_1)^2 (\hat{a}^\dagger_2)^2 $$&#10;&#10;\end{document}" title="IguanaTex Bitmap Display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1" y="4476254"/>
            <a:ext cx="8217143" cy="392381"/>
          </a:xfrm>
          <a:prstGeom prst="rect">
            <a:avLst/>
          </a:prstGeom>
        </p:spPr>
      </p:pic>
      <p:pic>
        <p:nvPicPr>
          <p:cNvPr id="20" name="Picture 19" descr="\documentclass{article}&#10;\usepackage{amsmath}&#10;\usepackage{physics}&#10;\pagestyle{empty}&#10;\begin{document}&#10;&#10;$$&lt;(\hat{n}_3 - \hat{n}_4)^2&gt; = \bra{\alpha,0} (\hat{a}^\dagger_1)^2 (\hat{a}_2)^2 + \hat{a}^\dagger_1\hat{a}_1\hat{a}_2\hat{a}^\dagger_2 + \hat{a}_1\hat{a}_1^\dagger \hat{a}_2^\dagger\hat{a}_2+(\hat{a}_1)^2 (\hat{a}^\dagger_2)^2 \ket{\alpha,0} $$ &#10;&#10;\end{document}" title="IguanaTex Bitmap Display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1" y="5100287"/>
            <a:ext cx="10329521" cy="392381"/>
          </a:xfrm>
          <a:prstGeom prst="rect">
            <a:avLst/>
          </a:prstGeom>
        </p:spPr>
      </p:pic>
      <p:pic>
        <p:nvPicPr>
          <p:cNvPr id="21" name="Picture 20" descr="\documentclass{article}&#10;\usepackage{amsmath}&#10;\usepackage{physics}&#10;\pagestyle{empty}&#10;\begin{document}&#10;&#10;$$ &lt;(\hat{n}_3 - \hat{n}_4)^2&gt;  = \abs{\alpha}^2 $$&#10;&#10;\end{document}" title="IguanaTex Bitmap Display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1" y="5690047"/>
            <a:ext cx="2904762" cy="384762"/>
          </a:xfrm>
          <a:prstGeom prst="rect">
            <a:avLst/>
          </a:prstGeom>
        </p:spPr>
      </p:pic>
      <p:pic>
        <p:nvPicPr>
          <p:cNvPr id="24" name="Picture 23" descr="\documentclass{article}&#10;\usepackage{amsmath}&#10;\usepackage{physics}&#10;\pagestyle{empty}&#10;\usepackage{empheq}&#10;\begin{document}&#10;&#10;$$ \boxed{\Delta(\hat{n}_3 - \hat{n}_4)^2  = \abs{\alpha}^2 \propto \text{Optical Power}} $$&#10;&#10;\end{document}" title="IguanaTex Bitmap Display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400" y="5654406"/>
            <a:ext cx="5245713" cy="596190"/>
          </a:xfrm>
          <a:prstGeom prst="rect">
            <a:avLst/>
          </a:prstGeom>
        </p:spPr>
      </p:pic>
      <p:pic>
        <p:nvPicPr>
          <p:cNvPr id="25" name="Picture 24" descr="https://lh7-us.googleusercontent.com/slidesz/AGV_vUfKAHdMD8js2peBFm-wRRuaRDGsgoIkQHwUw66vgjUfVU7RfjEb2W19jYjNG1jAjlcLy8u-1wANuLFzMyidOCnuZO2-bGR48IltXVn-ecK2T1IBDv2pChUKyIp7P9caaFec7TnNyIjcldRLhdVBjJz4A8ZLDnk=s2048?key=dD4RlZCUWStZGA2a45gV_A">
            <a:extLst>
              <a:ext uri="{FF2B5EF4-FFF2-40B4-BE49-F238E27FC236}">
                <a16:creationId xmlns:a16="http://schemas.microsoft.com/office/drawing/2014/main" id="{B868C750-0C34-6302-BD83-FA4B413807CD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9227043" y="2519705"/>
            <a:ext cx="1962150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20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5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503BFE-BF5D-EF9F-0C47-51BAE4A26F7C}"/>
              </a:ext>
            </a:extLst>
          </p:cNvPr>
          <p:cNvSpPr txBox="1"/>
          <p:nvPr/>
        </p:nvSpPr>
        <p:spPr>
          <a:xfrm>
            <a:off x="155888" y="8389"/>
            <a:ext cx="2595582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Post-processing</a:t>
            </a:r>
          </a:p>
        </p:txBody>
      </p:sp>
      <p:pic>
        <p:nvPicPr>
          <p:cNvPr id="8196" name="Picture 4" descr="https://lh7-us.googleusercontent.com/slidesz/AGV_vUewpHALSFMf_GGGq5mKp9dgo1V3MSNz3w8WYkYO4-0qgjDchkUtpKxdm8yXdfdBIN50MeX3hTt1Dv7L-gcU4s2xq35_8Q34IEuyafiYZYe6J9d1cj7zac-9B9uG8waIiPCR3uc6mlwwbC9qf5dcC5RFu9VIKfc=s2048?key=dD4RlZCUWStZGA2a45gV_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689" y="711614"/>
            <a:ext cx="3303242" cy="247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s://lh7-us.googleusercontent.com/slidesz/AGV_vUeenfkbNk13EeeNeKgIEO7rqKc5RC2EdNITQWMcP76Mmviw0rSh4Q4xCO3kqn6MnV9oZdN86c6-9GwwLHcPdQynGy6peQXqZUt3n6gvAt_X9jwNBtBcOv0GDhd28mSQ0PUc__nhmJn5Yl6w5aC-ZKxdob_L-1U=s2048?key=dD4RlZCUWStZGA2a45gV_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689" y="3430606"/>
            <a:ext cx="3303242" cy="2506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https://lh7-us.googleusercontent.com/slidesz/AGV_vUcH1JhVtiTdUwUC2Ym88Jp-fdFcHTYxmv4Qp4IdNIQn527uU8dKHFxUFbpLGUke8B3U54qD422rhDQELH5lBYr5uBYYQ8v_gfKpGaU3aJIt7Obo-9EHN9MAF5f4aCcbBgYKZDqHYxMI_QuZT3mVfx80nWjk3xjX=s2048?key=dD4RlZCUWStZGA2a45gV_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4479" y="3430606"/>
            <a:ext cx="3247172" cy="2435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https://lh7-us.googleusercontent.com/slidesz/AGV_vUe761Vvh27SHlt7d3NCt7DnxPBTn5KsBrJswOApMCxrNQIBeqfVr0Llg9ZMxIdDXFv559KKfTDtnhim744DqmpqgC9ZlkwU3DWxiHyWdC0QiSvqZwoAu1Nbknn-hi8eDA1KGZyjn82rp6U9HEZKJZWccx7P4UI=s2048?key=dD4RlZCUWStZGA2a45gV_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651" y="3430606"/>
            <a:ext cx="4406350" cy="2435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4" name="Picture 12" descr="https://lh7-us.googleusercontent.com/slidesz/AGV_vUeF-k32YYGhVPEaNh67ahntw5SFAlY5wXVbTmW8n6yF0K7xFyXK8YSAfocoGHV5cOjMea5oqkcCb7mzo-JVOySKXFzlIAD_6EGkRyxE5kyLJq6hkVd6piL1SqkcKy4Sf2Vwjh777K11Jb3JIV0cNkz11sgue-YU=s2048?key=dD4RlZCUWStZGA2a45gV_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3715" y="617683"/>
            <a:ext cx="3697356" cy="2773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D9E013-7F03-67C4-0378-BEF1F90E35E4}"/>
              </a:ext>
            </a:extLst>
          </p:cNvPr>
          <p:cNvSpPr txBox="1"/>
          <p:nvPr/>
        </p:nvSpPr>
        <p:spPr>
          <a:xfrm rot="-5400000">
            <a:off x="8470025" y="5051292"/>
            <a:ext cx="8846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7030A0"/>
                </a:solidFill>
                <a:ea typeface="+mn-lt"/>
                <a:cs typeface="+mn-lt"/>
              </a:rPr>
              <a:t>000</a:t>
            </a:r>
            <a:endParaRPr lang="en-US">
              <a:solidFill>
                <a:srgbClr val="000000"/>
              </a:solidFill>
              <a:ea typeface="+mn-lt"/>
              <a:cs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46DF6-618D-B1D0-71A5-462B21359DE0}"/>
              </a:ext>
            </a:extLst>
          </p:cNvPr>
          <p:cNvSpPr txBox="1"/>
          <p:nvPr/>
        </p:nvSpPr>
        <p:spPr>
          <a:xfrm rot="-5400000">
            <a:off x="8752888" y="5051292"/>
            <a:ext cx="8846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7030A0"/>
                </a:solidFill>
                <a:ea typeface="+mn-lt"/>
                <a:cs typeface="+mn-lt"/>
              </a:rPr>
              <a:t>001</a:t>
            </a:r>
            <a:endParaRPr lang="en-US">
              <a:solidFill>
                <a:srgbClr val="000000"/>
              </a:solidFill>
              <a:ea typeface="+mn-lt"/>
              <a:cs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67860E-4B33-62A8-9597-9C76E7D54284}"/>
              </a:ext>
            </a:extLst>
          </p:cNvPr>
          <p:cNvSpPr txBox="1"/>
          <p:nvPr/>
        </p:nvSpPr>
        <p:spPr>
          <a:xfrm rot="-5400000">
            <a:off x="8954935" y="5051292"/>
            <a:ext cx="8846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7030A0"/>
                </a:solidFill>
                <a:ea typeface="+mn-lt"/>
                <a:cs typeface="+mn-lt"/>
              </a:rPr>
              <a:t>010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9F5E1C-CE25-EDA2-DD4C-EFB69FD34AE6}"/>
              </a:ext>
            </a:extLst>
          </p:cNvPr>
          <p:cNvSpPr txBox="1"/>
          <p:nvPr/>
        </p:nvSpPr>
        <p:spPr>
          <a:xfrm rot="-5400000">
            <a:off x="9133888" y="5051292"/>
            <a:ext cx="8846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7030A0"/>
                </a:solidFill>
                <a:ea typeface="+mn-lt"/>
                <a:cs typeface="+mn-lt"/>
              </a:rPr>
              <a:t>011</a:t>
            </a:r>
            <a:endParaRPr lang="en-US">
              <a:solidFill>
                <a:srgbClr val="000000"/>
              </a:solidFill>
              <a:ea typeface="+mn-lt"/>
              <a:cs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62EF25-C500-C09D-0C5B-F6B3E6A53382}"/>
              </a:ext>
            </a:extLst>
          </p:cNvPr>
          <p:cNvSpPr txBox="1"/>
          <p:nvPr/>
        </p:nvSpPr>
        <p:spPr>
          <a:xfrm rot="-5400000">
            <a:off x="9312843" y="5057065"/>
            <a:ext cx="8846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7030A0"/>
                </a:solidFill>
                <a:ea typeface="+mn-lt"/>
                <a:cs typeface="+mn-lt"/>
              </a:rPr>
              <a:t>100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1E66AE-EA3D-2D3B-0ECC-0250D3A6DE37}"/>
              </a:ext>
            </a:extLst>
          </p:cNvPr>
          <p:cNvSpPr txBox="1"/>
          <p:nvPr/>
        </p:nvSpPr>
        <p:spPr>
          <a:xfrm rot="-5400000">
            <a:off x="9480251" y="5057065"/>
            <a:ext cx="8846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7030A0"/>
                </a:solidFill>
                <a:ea typeface="+mn-lt"/>
                <a:cs typeface="+mn-lt"/>
              </a:rPr>
              <a:t>101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63C8F0-681A-7840-C078-14C7D30D729B}"/>
              </a:ext>
            </a:extLst>
          </p:cNvPr>
          <p:cNvSpPr txBox="1"/>
          <p:nvPr/>
        </p:nvSpPr>
        <p:spPr>
          <a:xfrm rot="-5400000">
            <a:off x="9664979" y="5057065"/>
            <a:ext cx="8846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7030A0"/>
                </a:solidFill>
                <a:ea typeface="+mn-lt"/>
                <a:cs typeface="+mn-lt"/>
              </a:rPr>
              <a:t>110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5392EB-41E7-F7EB-E0B9-DDF09C0B5F2C}"/>
              </a:ext>
            </a:extLst>
          </p:cNvPr>
          <p:cNvSpPr txBox="1"/>
          <p:nvPr/>
        </p:nvSpPr>
        <p:spPr>
          <a:xfrm rot="-5400000">
            <a:off x="9878570" y="5057065"/>
            <a:ext cx="8846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7030A0"/>
                </a:solidFill>
                <a:ea typeface="+mn-lt"/>
                <a:cs typeface="+mn-lt"/>
              </a:rPr>
              <a:t>111</a:t>
            </a:r>
            <a:endParaRPr lang="en-US">
              <a:solidFill>
                <a:srgbClr val="000000"/>
              </a:solidFill>
              <a:ea typeface="+mn-lt"/>
              <a:cs typeface="+mn-lt"/>
            </a:endParaRPr>
          </a:p>
        </p:txBody>
      </p:sp>
      <p:pic>
        <p:nvPicPr>
          <p:cNvPr id="15" name="Picture 14" descr="A black square device with a yellow wire connected to it&#10;&#10;Description automatically generated">
            <a:extLst>
              <a:ext uri="{FF2B5EF4-FFF2-40B4-BE49-F238E27FC236}">
                <a16:creationId xmlns:a16="http://schemas.microsoft.com/office/drawing/2014/main" id="{997EF84A-C416-2FCC-1743-67ED0A44977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0454" t="31" r="-100" b="30029"/>
          <a:stretch/>
        </p:blipFill>
        <p:spPr>
          <a:xfrm>
            <a:off x="3894968" y="237893"/>
            <a:ext cx="4023056" cy="274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46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E4E818-A7D3-67F0-5ED3-434EE385CA46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6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C0BFE-94ED-36E7-5029-7DB08B5D79B8}"/>
              </a:ext>
            </a:extLst>
          </p:cNvPr>
          <p:cNvSpPr/>
          <p:nvPr/>
        </p:nvSpPr>
        <p:spPr>
          <a:xfrm>
            <a:off x="6490741" y="574669"/>
            <a:ext cx="3412080" cy="24862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C6D3FA-E32F-53B6-E82A-B560580B3A01}"/>
              </a:ext>
            </a:extLst>
          </p:cNvPr>
          <p:cNvSpPr/>
          <p:nvPr/>
        </p:nvSpPr>
        <p:spPr>
          <a:xfrm>
            <a:off x="899411" y="1162461"/>
            <a:ext cx="1349115" cy="809469"/>
          </a:xfrm>
          <a:prstGeom prst="rect">
            <a:avLst/>
          </a:prstGeom>
          <a:solidFill>
            <a:schemeClr val="accent2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LASER</a:t>
            </a:r>
          </a:p>
          <a:p>
            <a:pPr algn="ctr"/>
            <a:r>
              <a:rPr lang="en-IN" sz="2400" b="1" dirty="0"/>
              <a:t>1550nm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4E291C6-CE1C-D5B7-2208-A6699D2818FF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248526" y="1567196"/>
            <a:ext cx="1933730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1D0F2988-B7B3-95AA-8E1F-AC0444D6C155}"/>
              </a:ext>
            </a:extLst>
          </p:cNvPr>
          <p:cNvSpPr/>
          <p:nvPr/>
        </p:nvSpPr>
        <p:spPr>
          <a:xfrm>
            <a:off x="4182256" y="1162460"/>
            <a:ext cx="1933730" cy="130095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tx1"/>
                </a:solidFill>
              </a:rPr>
              <a:t>50:50</a:t>
            </a:r>
          </a:p>
          <a:p>
            <a:pPr algn="ctr"/>
            <a:r>
              <a:rPr lang="en-IN" sz="2400" b="1" dirty="0">
                <a:solidFill>
                  <a:schemeClr val="tx1"/>
                </a:solidFill>
              </a:rPr>
              <a:t>Beam Splitter</a:t>
            </a:r>
            <a:endParaRPr lang="en-IN" b="1" dirty="0">
              <a:solidFill>
                <a:schemeClr val="tx1"/>
              </a:solidFill>
            </a:endParaRP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716AEC8D-3079-8892-1BBC-6B56407A269A}"/>
              </a:ext>
            </a:extLst>
          </p:cNvPr>
          <p:cNvCxnSpPr/>
          <p:nvPr/>
        </p:nvCxnSpPr>
        <p:spPr>
          <a:xfrm flipV="1">
            <a:off x="2248526" y="2208597"/>
            <a:ext cx="1933730" cy="809469"/>
          </a:xfrm>
          <a:prstGeom prst="bentConnector3">
            <a:avLst/>
          </a:prstGeom>
          <a:ln w="381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A301F2C3-CCFE-970C-4EF2-781953D06B15}"/>
              </a:ext>
            </a:extLst>
          </p:cNvPr>
          <p:cNvSpPr/>
          <p:nvPr/>
        </p:nvSpPr>
        <p:spPr>
          <a:xfrm>
            <a:off x="7839853" y="802696"/>
            <a:ext cx="419725" cy="359764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20C7D2-0DE8-D5AC-8B8B-7C86247C045B}"/>
              </a:ext>
            </a:extLst>
          </p:cNvPr>
          <p:cNvCxnSpPr/>
          <p:nvPr/>
        </p:nvCxnSpPr>
        <p:spPr>
          <a:xfrm>
            <a:off x="7851500" y="2463417"/>
            <a:ext cx="41972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8B4C5FD5-CE9F-2B8B-59E9-30B2068F3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2275" y="762844"/>
            <a:ext cx="438950" cy="30483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BBDE36D-9E26-0521-7BCE-B4AFF951C87A}"/>
              </a:ext>
            </a:extLst>
          </p:cNvPr>
          <p:cNvCxnSpPr>
            <a:cxnSpLocks/>
            <a:stCxn id="12" idx="2"/>
          </p:cNvCxnSpPr>
          <p:nvPr/>
        </p:nvCxnSpPr>
        <p:spPr>
          <a:xfrm flipH="1" flipV="1">
            <a:off x="8043619" y="574669"/>
            <a:ext cx="8131" cy="2186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6805AB-E189-FA9A-FE61-697754D7CF3D}"/>
              </a:ext>
            </a:extLst>
          </p:cNvPr>
          <p:cNvCxnSpPr>
            <a:cxnSpLocks/>
            <a:endCxn id="10" idx="3"/>
          </p:cNvCxnSpPr>
          <p:nvPr/>
        </p:nvCxnSpPr>
        <p:spPr>
          <a:xfrm flipH="1" flipV="1">
            <a:off x="8049716" y="1162460"/>
            <a:ext cx="24308" cy="130095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8D46EA04-5D42-3A1B-BF5A-A8C78EBCF6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4023" y="2823181"/>
            <a:ext cx="42676" cy="23776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8045237-B8BF-5049-94E7-4241EB66634A}"/>
              </a:ext>
            </a:extLst>
          </p:cNvPr>
          <p:cNvCxnSpPr>
            <a:cxnSpLocks/>
            <a:endCxn id="17" idx="3"/>
          </p:cNvCxnSpPr>
          <p:nvPr/>
        </p:nvCxnSpPr>
        <p:spPr>
          <a:xfrm>
            <a:off x="8043619" y="1844079"/>
            <a:ext cx="77399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B7AAEBE8-0F53-DA5F-8231-3A15A63D5C2D}"/>
              </a:ext>
            </a:extLst>
          </p:cNvPr>
          <p:cNvSpPr/>
          <p:nvPr/>
        </p:nvSpPr>
        <p:spPr>
          <a:xfrm rot="5400000">
            <a:off x="8716503" y="1518388"/>
            <a:ext cx="853596" cy="651381"/>
          </a:xfrm>
          <a:prstGeom prst="triangle">
            <a:avLst/>
          </a:prstGeom>
          <a:solidFill>
            <a:schemeClr val="bg2">
              <a:lumMod val="75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B196FF46-02B4-7989-930C-2E9C6A377446}"/>
              </a:ext>
            </a:extLst>
          </p:cNvPr>
          <p:cNvSpPr/>
          <p:nvPr/>
        </p:nvSpPr>
        <p:spPr>
          <a:xfrm>
            <a:off x="7864160" y="2472786"/>
            <a:ext cx="419725" cy="359764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72B55DC9-E522-E57B-1B50-75D5519178F0}"/>
              </a:ext>
            </a:extLst>
          </p:cNvPr>
          <p:cNvCxnSpPr>
            <a:endCxn id="10" idx="1"/>
          </p:cNvCxnSpPr>
          <p:nvPr/>
        </p:nvCxnSpPr>
        <p:spPr>
          <a:xfrm flipV="1">
            <a:off x="6115986" y="982578"/>
            <a:ext cx="1828798" cy="584617"/>
          </a:xfrm>
          <a:prstGeom prst="bentConnector3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C675B386-447E-0487-3F58-8551CEDB0944}"/>
              </a:ext>
            </a:extLst>
          </p:cNvPr>
          <p:cNvCxnSpPr>
            <a:endCxn id="18" idx="1"/>
          </p:cNvCxnSpPr>
          <p:nvPr/>
        </p:nvCxnSpPr>
        <p:spPr>
          <a:xfrm>
            <a:off x="6115986" y="2208597"/>
            <a:ext cx="1853105" cy="444071"/>
          </a:xfrm>
          <a:prstGeom prst="bentConnector3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FCA927B-BDB3-DF3C-4756-37DEE513F2B4}"/>
              </a:ext>
            </a:extLst>
          </p:cNvPr>
          <p:cNvSpPr/>
          <p:nvPr/>
        </p:nvSpPr>
        <p:spPr>
          <a:xfrm>
            <a:off x="6115986" y="4352191"/>
            <a:ext cx="2308486" cy="1323455"/>
          </a:xfrm>
          <a:prstGeom prst="rect">
            <a:avLst/>
          </a:prstGeom>
          <a:solidFill>
            <a:schemeClr val="accent6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tx1"/>
                </a:solidFill>
              </a:rPr>
              <a:t>DSO</a:t>
            </a:r>
            <a:endParaRPr lang="en-IN" b="1" dirty="0">
              <a:solidFill>
                <a:schemeClr val="tx1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6CE8086-0669-4958-DB4A-F78E285028DC}"/>
              </a:ext>
            </a:extLst>
          </p:cNvPr>
          <p:cNvCxnSpPr>
            <a:stCxn id="17" idx="0"/>
          </p:cNvCxnSpPr>
          <p:nvPr/>
        </p:nvCxnSpPr>
        <p:spPr>
          <a:xfrm>
            <a:off x="9468992" y="1844079"/>
            <a:ext cx="1927495" cy="220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DB46106A-F566-93CE-8A4B-076DBCC97D93}"/>
              </a:ext>
            </a:extLst>
          </p:cNvPr>
          <p:cNvCxnSpPr>
            <a:cxnSpLocks/>
            <a:endCxn id="21" idx="3"/>
          </p:cNvCxnSpPr>
          <p:nvPr/>
        </p:nvCxnSpPr>
        <p:spPr>
          <a:xfrm rot="5400000">
            <a:off x="8325561" y="1942993"/>
            <a:ext cx="3169838" cy="297201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C85A264-05F9-D2B1-DC65-6ABB3E84DB3B}"/>
              </a:ext>
            </a:extLst>
          </p:cNvPr>
          <p:cNvCxnSpPr>
            <a:stCxn id="21" idx="1"/>
          </p:cNvCxnSpPr>
          <p:nvPr/>
        </p:nvCxnSpPr>
        <p:spPr>
          <a:xfrm flipH="1">
            <a:off x="3552669" y="5013919"/>
            <a:ext cx="2563317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E276055D-51FB-17B8-98EE-3320A09990DB}"/>
              </a:ext>
            </a:extLst>
          </p:cNvPr>
          <p:cNvSpPr/>
          <p:nvPr/>
        </p:nvSpPr>
        <p:spPr>
          <a:xfrm>
            <a:off x="1978701" y="4487102"/>
            <a:ext cx="1573967" cy="944375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tx1"/>
                </a:solidFill>
              </a:rPr>
              <a:t>Computer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292663A-21B5-1AC4-E62F-232765C315F5}"/>
              </a:ext>
            </a:extLst>
          </p:cNvPr>
          <p:cNvSpPr/>
          <p:nvPr/>
        </p:nvSpPr>
        <p:spPr>
          <a:xfrm>
            <a:off x="2593299" y="5431477"/>
            <a:ext cx="329783" cy="244169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Parallelogram 26">
            <a:extLst>
              <a:ext uri="{FF2B5EF4-FFF2-40B4-BE49-F238E27FC236}">
                <a16:creationId xmlns:a16="http://schemas.microsoft.com/office/drawing/2014/main" id="{FE3D4BDD-C13A-24F1-A6E2-972C3DDFE3FA}"/>
              </a:ext>
            </a:extLst>
          </p:cNvPr>
          <p:cNvSpPr/>
          <p:nvPr/>
        </p:nvSpPr>
        <p:spPr>
          <a:xfrm>
            <a:off x="1888760" y="5675647"/>
            <a:ext cx="1693887" cy="417558"/>
          </a:xfrm>
          <a:prstGeom prst="parallelogram">
            <a:avLst/>
          </a:prstGeom>
          <a:solidFill>
            <a:schemeClr val="accent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FAA7F9-B53C-B54B-2064-745BBA2C737D}"/>
              </a:ext>
            </a:extLst>
          </p:cNvPr>
          <p:cNvSpPr txBox="1"/>
          <p:nvPr/>
        </p:nvSpPr>
        <p:spPr>
          <a:xfrm>
            <a:off x="7233137" y="3060946"/>
            <a:ext cx="20322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Balanced </a:t>
            </a:r>
          </a:p>
          <a:p>
            <a:pPr algn="ctr"/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Photodetector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4843F6E-9D0F-4156-F7F5-030F8BA27D75}"/>
              </a:ext>
            </a:extLst>
          </p:cNvPr>
          <p:cNvSpPr txBox="1"/>
          <p:nvPr/>
        </p:nvSpPr>
        <p:spPr>
          <a:xfrm>
            <a:off x="3989739" y="5152426"/>
            <a:ext cx="1428596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2800" b="1" dirty="0">
                <a:solidFill>
                  <a:schemeClr val="accent1"/>
                </a:solidFill>
              </a:rPr>
              <a:t>Samples</a:t>
            </a:r>
            <a:endParaRPr lang="en-IN" b="1" dirty="0">
              <a:solidFill>
                <a:schemeClr val="accent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D70867-C216-14B4-7746-D76EAF8D9DDE}"/>
              </a:ext>
            </a:extLst>
          </p:cNvPr>
          <p:cNvSpPr txBox="1"/>
          <p:nvPr/>
        </p:nvSpPr>
        <p:spPr>
          <a:xfrm>
            <a:off x="9368625" y="5050950"/>
            <a:ext cx="21811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Extracted Noise</a:t>
            </a:r>
          </a:p>
          <a:p>
            <a:r>
              <a:rPr lang="en-IN" sz="2400" b="1" dirty="0"/>
              <a:t>Signal (</a:t>
            </a:r>
            <a:r>
              <a:rPr lang="en-IN" sz="2400" b="1" dirty="0" err="1"/>
              <a:t>analog</a:t>
            </a:r>
            <a:r>
              <a:rPr lang="en-IN" sz="2400" b="1" dirty="0"/>
              <a:t>)</a:t>
            </a:r>
            <a:endParaRPr lang="en-IN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290E5B-36F2-8DEC-57A1-7223A28DF6E0}"/>
              </a:ext>
            </a:extLst>
          </p:cNvPr>
          <p:cNvSpPr txBox="1"/>
          <p:nvPr/>
        </p:nvSpPr>
        <p:spPr>
          <a:xfrm>
            <a:off x="899411" y="2739016"/>
            <a:ext cx="13815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>
                <a:solidFill>
                  <a:schemeClr val="accent4">
                    <a:lumMod val="50000"/>
                  </a:schemeClr>
                </a:solidFill>
              </a:rPr>
              <a:t>Vacuum</a:t>
            </a:r>
            <a:endParaRPr lang="en-IN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8F2E7F-46B8-A69E-75DA-05FC0F41DDA2}"/>
              </a:ext>
            </a:extLst>
          </p:cNvPr>
          <p:cNvSpPr txBox="1"/>
          <p:nvPr/>
        </p:nvSpPr>
        <p:spPr>
          <a:xfrm>
            <a:off x="8787715" y="1624277"/>
            <a:ext cx="604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TIA</a:t>
            </a:r>
            <a:endParaRPr lang="en-IN" sz="16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B31FE5B-342B-6C41-C711-362C17A3A0FC}"/>
              </a:ext>
            </a:extLst>
          </p:cNvPr>
          <p:cNvSpPr txBox="1"/>
          <p:nvPr/>
        </p:nvSpPr>
        <p:spPr>
          <a:xfrm>
            <a:off x="155888" y="8389"/>
            <a:ext cx="450796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Experimental Setup with DSO</a:t>
            </a:r>
          </a:p>
        </p:txBody>
      </p:sp>
    </p:spTree>
    <p:extLst>
      <p:ext uri="{BB962C8B-B14F-4D97-AF65-F5344CB8AC3E}">
        <p14:creationId xmlns:p14="http://schemas.microsoft.com/office/powerpoint/2010/main" val="2593450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7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503BFE-BF5D-EF9F-0C47-51BAE4A26F7C}"/>
              </a:ext>
            </a:extLst>
          </p:cNvPr>
          <p:cNvSpPr txBox="1"/>
          <p:nvPr/>
        </p:nvSpPr>
        <p:spPr>
          <a:xfrm>
            <a:off x="155888" y="8389"/>
            <a:ext cx="402866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 processing with DSO</a:t>
            </a:r>
          </a:p>
        </p:txBody>
      </p:sp>
      <p:pic>
        <p:nvPicPr>
          <p:cNvPr id="9218" name="Picture 2" descr="https://lh7-us.googleusercontent.com/docsz/AD_4nXfMVdX9qipNWFdi2LM1A2Z__16DnLvjTvBiaCC2tcrL7U0sFJzExIpgUF9SstcgESTA_gED2g7_SEcVTSOB8mPZWxAcrw2p033iaya6UniYNcg9YVufeCxnXuX0j-rDnEuSuZWPofkl7MhF7lwxWMiW6_xj6BpB2uAQxEqu_A?key=gcS8eDSVGoS2lmeQc2BF0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221" y="828883"/>
            <a:ext cx="2914650" cy="2181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lh7-us.googleusercontent.com/docsz/AD_4nXe7PuV1I2NFb-_SPax5TeqOqXrSU9F6SsAejFzKJUMsF_J16yXX_1kWXUR0Rr8kINEg-D1BVPSbdKollLFtmgFXdSG2arySEhUbVobTYM7CMgTm_R_-G3-PXQF2QxgPeZhej3kGXigsSQsxqgHGvJxEr2AQqQlER-l_H0li8Q?key=gcS8eDSVGoS2lmeQc2BF0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221" y="3408694"/>
            <a:ext cx="2933700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https://lh7-us.googleusercontent.com/docsz/AD_4nXdU6yN84Kv9t9bN_9zNM-7jeXRrG8DZz8k_RygultXRStQvT7gJY5drVpRaNlkPbPv2zLuwQ_OGMhkI7pIZLYOZwQPTBvXOLtGadSMTW7UAT_deDElmMa-N5eIARrU-J34QdeuVSWgSjNXnE17iFa73XgnSaMxyeHTREpBaBw?key=gcS8eDSVGoS2lmeQc2BF0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5205" y="876508"/>
            <a:ext cx="2867025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https://lh7-us.googleusercontent.com/docsz/AD_4nXdgmH7bJlZ04atFqp9c0OAYqsWZMQVMYNWDco0C6ZGOb-7LPrEGuxO1OogtYMPY6pLW6fm0xwU3ogBW0-sHGRfDrPTm2YwPmLURxbcEHdAZ0A47pT6QgjO2svrr9NqPwYRWC7ksp3lUyJjdN1zkCIXC0UTo43kbSGhh3sIN?key=gcS8eDSVGoS2lmeQc2BF0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5205" y="3456318"/>
            <a:ext cx="2809875" cy="2105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 descr="https://lh7-us.googleusercontent.com/docsz/AD_4nXc3VO0pYfKvURle1IC0xHeZkKTRZnB3-hOkHbqdV9dGp_YyTIpyflTG-9gWAP34UhT_Ba4GXLqxfj1lFRdCeHwN5fOy_ys16TvmydTltqcImcMO-XvPHSn_G48470FtCtFbUpLGdNLAKMMrgObui_wDz4oxty9iVcmT9S5-?key=gcS8eDSVGoS2lmeQc2BF0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6365" y="828883"/>
            <a:ext cx="2933700" cy="220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8" name="Picture 12" descr="https://lh7-us.googleusercontent.com/docsz/AD_4nXfuPU47nM0tXmVuv1NXsnKgw_VfNNgkUI3wg_SYys6R0keAZlxNAvksCNF9spEcpxN41Y7KXM4ouLzMmA71w2xc_MBBvILNjkLivhJ6dDaG1OggOREUkhFcAuvzMUvG8KxGDRik7hlhLManxEg3poHtiVT4fTrI8h8V3_6u?key=gcS8eDSVGoS2lmeQc2BF0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6365" y="3436011"/>
            <a:ext cx="2933700" cy="220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531530" y="1104827"/>
            <a:ext cx="1619163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 MSPs</a:t>
            </a:r>
            <a:endParaRPr lang="en-IN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551058" y="3658670"/>
            <a:ext cx="1619163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500 MSPs</a:t>
            </a:r>
            <a:endParaRPr lang="en-IN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551058" y="2132016"/>
            <a:ext cx="1619163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Passed 12/15 tests</a:t>
            </a:r>
            <a:endParaRPr lang="en-IN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531530" y="4661117"/>
            <a:ext cx="1619163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Passed 11/15 tests</a:t>
            </a:r>
            <a:endParaRPr lang="en-IN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4093494" y="495580"/>
            <a:ext cx="434873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b="1">
                <a:latin typeface="Arial" panose="020B0604020202020204" pitchFamily="34" charset="0"/>
                <a:cs typeface="Arial" panose="020B0604020202020204" pitchFamily="34" charset="0"/>
              </a:rPr>
              <a:t>150,000 bits are tested using NIST test suite</a:t>
            </a:r>
          </a:p>
        </p:txBody>
      </p:sp>
    </p:spTree>
    <p:extLst>
      <p:ext uri="{BB962C8B-B14F-4D97-AF65-F5344CB8AC3E}">
        <p14:creationId xmlns:p14="http://schemas.microsoft.com/office/powerpoint/2010/main" val="712232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8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503BFE-BF5D-EF9F-0C47-51BAE4A26F7C}"/>
              </a:ext>
            </a:extLst>
          </p:cNvPr>
          <p:cNvSpPr txBox="1"/>
          <p:nvPr/>
        </p:nvSpPr>
        <p:spPr>
          <a:xfrm>
            <a:off x="155888" y="8389"/>
            <a:ext cx="402866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 processing with DSO</a:t>
            </a:r>
          </a:p>
        </p:txBody>
      </p:sp>
      <p:pic>
        <p:nvPicPr>
          <p:cNvPr id="9218" name="Picture 2" descr="https://lh7-us.googleusercontent.com/docsz/AD_4nXfMVdX9qipNWFdi2LM1A2Z__16DnLvjTvBiaCC2tcrL7U0sFJzExIpgUF9SstcgESTA_gED2g7_SEcVTSOB8mPZWxAcrw2p033iaya6UniYNcg9YVufeCxnXuX0j-rDnEuSuZWPofkl7MhF7lwxWMiW6_xj6BpB2uAQxEqu_A?key=gcS8eDSVGoS2lmeQc2BF0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221" y="828883"/>
            <a:ext cx="2914650" cy="2181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lh7-us.googleusercontent.com/docsz/AD_4nXe7PuV1I2NFb-_SPax5TeqOqXrSU9F6SsAejFzKJUMsF_J16yXX_1kWXUR0Rr8kINEg-D1BVPSbdKollLFtmgFXdSG2arySEhUbVobTYM7CMgTm_R_-G3-PXQF2QxgPeZhej3kGXigsSQsxqgHGvJxEr2AQqQlER-l_H0li8Q?key=gcS8eDSVGoS2lmeQc2BF0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221" y="3408694"/>
            <a:ext cx="2933700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https://lh7-us.googleusercontent.com/docsz/AD_4nXdU6yN84Kv9t9bN_9zNM-7jeXRrG8DZz8k_RygultXRStQvT7gJY5drVpRaNlkPbPv2zLuwQ_OGMhkI7pIZLYOZwQPTBvXOLtGadSMTW7UAT_deDElmMa-N5eIARrU-J34QdeuVSWgSjNXnE17iFa73XgnSaMxyeHTREpBaBw?key=gcS8eDSVGoS2lmeQc2BF0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5205" y="876508"/>
            <a:ext cx="2867025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https://lh7-us.googleusercontent.com/docsz/AD_4nXdgmH7bJlZ04atFqp9c0OAYqsWZMQVMYNWDco0C6ZGOb-7LPrEGuxO1OogtYMPY6pLW6fm0xwU3ogBW0-sHGRfDrPTm2YwPmLURxbcEHdAZ0A47pT6QgjO2svrr9NqPwYRWC7ksp3lUyJjdN1zkCIXC0UTo43kbSGhh3sIN?key=gcS8eDSVGoS2lmeQc2BF0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5205" y="3456318"/>
            <a:ext cx="2809875" cy="2105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 descr="https://lh7-us.googleusercontent.com/docsz/AD_4nXc3VO0pYfKvURle1IC0xHeZkKTRZnB3-hOkHbqdV9dGp_YyTIpyflTG-9gWAP34UhT_Ba4GXLqxfj1lFRdCeHwN5fOy_ys16TvmydTltqcImcMO-XvPHSn_G48470FtCtFbUpLGdNLAKMMrgObui_wDz4oxty9iVcmT9S5-?key=gcS8eDSVGoS2lmeQc2BF0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6365" y="828883"/>
            <a:ext cx="2933700" cy="220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8" name="Picture 12" descr="https://lh7-us.googleusercontent.com/docsz/AD_4nXfuPU47nM0tXmVuv1NXsnKgw_VfNNgkUI3wg_SYys6R0keAZlxNAvksCNF9spEcpxN41Y7KXM4ouLzMmA71w2xc_MBBvILNjkLivhJ6dDaG1OggOREUkhFcAuvzMUvG8KxGDRik7hlhLManxEg3poHtiVT4fTrI8h8V3_6u?key=gcS8eDSVGoS2lmeQc2BF0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6365" y="3436011"/>
            <a:ext cx="2933700" cy="220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531530" y="1104827"/>
            <a:ext cx="1619163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 MSPs</a:t>
            </a:r>
            <a:endParaRPr lang="en-IN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551058" y="3658670"/>
            <a:ext cx="1619163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500 MSPs</a:t>
            </a:r>
            <a:endParaRPr lang="en-IN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551058" y="2132016"/>
            <a:ext cx="1619163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Passed 12/15 tests</a:t>
            </a:r>
            <a:endParaRPr lang="en-IN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531530" y="4661117"/>
            <a:ext cx="1619163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Passed 11/15 tests</a:t>
            </a:r>
            <a:endParaRPr lang="en-IN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7F918F-FA75-DDF9-F4DA-9251C1689240}"/>
              </a:ext>
            </a:extLst>
          </p:cNvPr>
          <p:cNvSpPr txBox="1"/>
          <p:nvPr/>
        </p:nvSpPr>
        <p:spPr>
          <a:xfrm>
            <a:off x="4093494" y="495580"/>
            <a:ext cx="434873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b="1">
                <a:latin typeface="Arial" panose="020B0604020202020204" pitchFamily="34" charset="0"/>
                <a:cs typeface="Arial" panose="020B0604020202020204" pitchFamily="34" charset="0"/>
              </a:rPr>
              <a:t>150,000 bits are tested using NIST test suite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84862" y="1612004"/>
            <a:ext cx="5238344" cy="2796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IN" sz="400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100 Megabits are needed to test NIST test suite</a:t>
            </a:r>
          </a:p>
        </p:txBody>
      </p:sp>
    </p:spTree>
    <p:extLst>
      <p:ext uri="{BB962C8B-B14F-4D97-AF65-F5344CB8AC3E}">
        <p14:creationId xmlns:p14="http://schemas.microsoft.com/office/powerpoint/2010/main" val="2722084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E977FB-5962-29F4-5092-5D8CB00391AB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t>9</a:t>
            </a:fld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264F1F-DA92-B7A0-ADCF-505DA7C2BADB}"/>
              </a:ext>
            </a:extLst>
          </p:cNvPr>
          <p:cNvSpPr txBox="1"/>
          <p:nvPr/>
        </p:nvSpPr>
        <p:spPr>
          <a:xfrm>
            <a:off x="155888" y="8389"/>
            <a:ext cx="5004896" cy="461665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400" b="1" dirty="0">
                <a:solidFill>
                  <a:srgbClr val="0000CC"/>
                </a:solidFill>
                <a:latin typeface="Arial"/>
                <a:cs typeface="Arial"/>
              </a:rPr>
              <a:t>Bit-stream generation with FPGA</a:t>
            </a:r>
            <a:endParaRPr lang="en-US" sz="2400" b="1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diagram of a normal distribution&#10;&#10;Description automatically generated">
            <a:extLst>
              <a:ext uri="{FF2B5EF4-FFF2-40B4-BE49-F238E27FC236}">
                <a16:creationId xmlns:a16="http://schemas.microsoft.com/office/drawing/2014/main" id="{10BD0115-82D3-78F6-3BBB-0190D0F455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20" r="105" b="140"/>
          <a:stretch/>
        </p:blipFill>
        <p:spPr>
          <a:xfrm>
            <a:off x="568037" y="1151082"/>
            <a:ext cx="5480634" cy="3647347"/>
          </a:xfrm>
          <a:prstGeom prst="rect">
            <a:avLst/>
          </a:prstGeom>
        </p:spPr>
      </p:pic>
      <p:pic>
        <p:nvPicPr>
          <p:cNvPr id="6" name="Picture 5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CDA62C18-F042-2241-1072-416DBA64C1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174" r="105" b="205"/>
          <a:stretch/>
        </p:blipFill>
        <p:spPr>
          <a:xfrm>
            <a:off x="6179127" y="1143415"/>
            <a:ext cx="5480634" cy="3646569"/>
          </a:xfrm>
          <a:prstGeom prst="rect">
            <a:avLst/>
          </a:prstGeom>
        </p:spPr>
      </p:pic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8CC567B5-E711-50B8-F7C8-3D3C66B74F1A}"/>
              </a:ext>
            </a:extLst>
          </p:cNvPr>
          <p:cNvCxnSpPr/>
          <p:nvPr/>
        </p:nvCxnSpPr>
        <p:spPr>
          <a:xfrm>
            <a:off x="7878618" y="3716481"/>
            <a:ext cx="1064491" cy="2109354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5D2C78E-E790-9CD1-7E63-04B6588160E3}"/>
              </a:ext>
            </a:extLst>
          </p:cNvPr>
          <p:cNvSpPr txBox="1"/>
          <p:nvPr/>
        </p:nvSpPr>
        <p:spPr>
          <a:xfrm>
            <a:off x="8953189" y="5355914"/>
            <a:ext cx="2246746" cy="9291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Data of starting 1 hour is ignored in quantiles calculation.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0F2C99-440F-B3B8-10FF-1D2FE651EF27}"/>
              </a:ext>
            </a:extLst>
          </p:cNvPr>
          <p:cNvSpPr txBox="1"/>
          <p:nvPr/>
        </p:nvSpPr>
        <p:spPr>
          <a:xfrm>
            <a:off x="2532548" y="598336"/>
            <a:ext cx="1878009" cy="307777"/>
          </a:xfrm>
          <a:prstGeom prst="rect">
            <a:avLst/>
          </a:prstGeom>
          <a:solidFill>
            <a:srgbClr val="FFC000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N" sz="1400" b="1">
                <a:latin typeface="Arial"/>
                <a:cs typeface="Arial"/>
              </a:rPr>
              <a:t>Normal distribution</a:t>
            </a:r>
            <a:endParaRPr lang="en-IN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F4A070-6773-2FFB-B4C7-BE578D4E11DB}"/>
              </a:ext>
            </a:extLst>
          </p:cNvPr>
          <p:cNvSpPr txBox="1"/>
          <p:nvPr/>
        </p:nvSpPr>
        <p:spPr>
          <a:xfrm>
            <a:off x="7629866" y="598336"/>
            <a:ext cx="3026781" cy="307777"/>
          </a:xfrm>
          <a:prstGeom prst="rect">
            <a:avLst/>
          </a:prstGeom>
          <a:solidFill>
            <a:srgbClr val="FFC000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N" sz="1400" b="1">
                <a:latin typeface="Arial"/>
                <a:cs typeface="Arial"/>
              </a:rPr>
              <a:t>Variation of quantiles w.r.t time</a:t>
            </a:r>
            <a:endParaRPr lang="en-IN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98B2B46E-A9EA-1468-8193-C2A2FFF193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7028068"/>
              </p:ext>
            </p:extLst>
          </p:nvPr>
        </p:nvGraphicFramePr>
        <p:xfrm>
          <a:off x="817418" y="2701637"/>
          <a:ext cx="7391400" cy="57496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671592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135.7331"/>
  <p:tag name="LATEXADDIN" val="\documentclass{article}&#10;\usepackage{amsmath}&#10;\usepackage{physics}&#10;\pagestyle{empty}&#10;\begin{document}&#10;&#10;$\ket{\alpha}$&#10;&#10;&#10;&#10;\end{document}"/>
  <p:tag name="IGUANATEXSIZE" val="25"/>
  <p:tag name="IGUANATEXCURSOR" val="116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.4837"/>
  <p:tag name="ORIGINALWIDTH" val="1195.351"/>
  <p:tag name="LATEXADDIN" val="\documentclass{article}&#10;\usepackage{amsmath}&#10;\usepackage{physics}&#10;\pagestyle{empty}&#10;\begin{document}&#10;Creation Operator: $\hat{a}^\dagger$&#10;&#10;&#10;&#10;\end{document}"/>
  <p:tag name="IGUANATEXSIZE" val="25"/>
  <p:tag name="IGUANATEXCURSOR" val="138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.2358"/>
  <p:tag name="ORIGINALWIDTH" val="1331.833"/>
  <p:tag name="LATEXADDIN" val="\documentclass{article}&#10;\usepackage{amsmath}&#10;\usepackage{physics}&#10;\pagestyle{empty}&#10;\begin{document}&#10;&#10;Annihilation operator: $\hat{a}$&#10;&#10;\end{document}"/>
  <p:tag name="IGUANATEXSIZE" val="25"/>
  <p:tag name="IGUANATEXCURSOR" val="134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.4837"/>
  <p:tag name="ORIGINALWIDTH" val="1483.315"/>
  <p:tag name="LATEXADDIN" val="\documentclass{article}&#10;\usepackage{amsmath}&#10;\usepackage{physics}&#10;\pagestyle{empty}&#10;\begin{document}&#10;&#10;Number Operator: $ \hat{n} = \hat{a}^\dagger \hat{a} $&#10;&#10;\end{document}"/>
  <p:tag name="IGUANATEXSIZE" val="25"/>
  <p:tag name="IGUANATEXCURSOR" val="154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77.84"/>
  <p:tag name="ORIGINALWIDTH" val="788.9014"/>
  <p:tag name="LATEXADDIN" val="\documentclass{article}&#10;\usepackage{amsmath}&#10;\usepackage{physics}&#10;\pagestyle{empty}&#10;\begin{document}&#10;&#10;$$ \hat{a}^\dagger \ket{0} = \ket{1} $$&#10;$$ \hat{a}\ket{0} = 0 $$&#10;$$ \hat{a}\ket{\alpha} = \alpha\ket{\alpha}$$&#10;$$ \bra{\alpha} \hat{a}^\dagger = \bra{\alpha}\alpha^* $$&#10;$$ \bra{0}\hat{n}\ket{0} = 0 $$&#10;$$ \bra{\alpha}\hat{n}\ket{\alpha} = \abs{\alpha}^2$$&#10;&#10;&#10;&#10;\end{document}"/>
  <p:tag name="IGUANATEXSIZE" val="30"/>
  <p:tag name="IGUANATEXCURSOR" val="280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5.9805"/>
  <p:tag name="ORIGINALWIDTH" val="525.6843"/>
  <p:tag name="LATEXADDIN" val="\documentclass{article}&#10;\usepackage{amsmath}&#10;\usepackage{physics}&#10;\pagestyle{empty}&#10;\begin{document}&#10;&#10;$$\hat{n}_3 = \hat{a}^\dagger_3 \hat{a}_3$$&#10;&#10;&#10;\end{document}"/>
  <p:tag name="IGUANATEXSIZE" val="25"/>
  <p:tag name="IGUANATEXCURSOR" val="146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90.9636"/>
  <p:tag name="ORIGINALWIDTH" val="1738.283"/>
  <p:tag name="LATEXADDIN" val="\documentclass{article}&#10;\usepackage{amsmath}&#10;\usepackage{physics}&#10;\pagestyle{empty}&#10;\begin{document}&#10;&#10;$$\hat{n}_3 = \frac{\hat{a}^\dagger_1 \hat{a}_1 +\hat{a}^\dagger_1 \hat{a}_2 +\hat{a}^\dagger_2 \hat{a}_1 + \hat{a}^\dagger_2 \hat{a}_2}{2}$$&#10;&#10;\end{document}"/>
  <p:tag name="IGUANATEXSIZE" val="25"/>
  <p:tag name="IGUANATEXCURSOR" val="180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4.4807"/>
  <p:tag name="ORIGINALWIDTH" val="527.1841"/>
  <p:tag name="LATEXADDIN" val="\documentclass{article}&#10;\usepackage{amsmath}&#10;\usepackage{physics}&#10;\pagestyle{empty}&#10;\begin{document}&#10;&#10;$$\hat{n}_4 = \hat{a}^\dagger_4 \hat{a}_4$$&#10;&#10;&#10;\end{document}"/>
  <p:tag name="IGUANATEXSIZE" val="25"/>
  <p:tag name="IGUANATEXCURSOR" val="143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90.9636"/>
  <p:tag name="ORIGINALWIDTH" val="1738.283"/>
  <p:tag name="LATEXADDIN" val="\documentclass{article}&#10;\usepackage{amsmath}&#10;\usepackage{physics}&#10;\pagestyle{empty}&#10;\begin{document}&#10;&#10;$$\hat{n}_4 = \frac{\hat{a}^\dagger_1 \hat{a}_1 -\hat{a}^\dagger_1 \hat{a}_2 -\hat{a}^\dagger_2 \hat{a}_1 + \hat{a}^\dagger_2 \hat{a}_2}{2}$$&#10;&#10;\end{document}"/>
  <p:tag name="IGUANATEXSIZE" val="25"/>
  <p:tag name="IGUANATEXCURSOR" val="113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4.4807"/>
  <p:tag name="ORIGINALWIDTH" val="1200.6"/>
  <p:tag name="LATEXADDIN" val="\documentclass{article}&#10;\usepackage{amsmath}&#10;\usepackage{physics}&#10;\pagestyle{empty}&#10;\begin{document}&#10;&#10;$$ \hat{n}_3 - \hat{n}_4 = \hat{a}^\dagger_1 \hat{a}_2 +\hat{a}^\dagger_2 \hat{a}_1$$&#10;&#10;\end{document}"/>
  <p:tag name="IGUANATEXSIZE" val="25"/>
  <p:tag name="IGUANATEXCURSOR" val="185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4.4807"/>
  <p:tag name="ORIGINALWIDTH" val="2263.217"/>
  <p:tag name="LATEXADDIN" val="\documentclass{article}&#10;\usepackage{amsmath}&#10;\usepackage{physics}&#10;\pagestyle{empty}&#10;\begin{document}&#10;&#10;$$&lt;\hat{n}_3 - \hat{n}_4&gt; = \bra{\alpha,0}\hat{a}^\dagger_1 \hat{a}_2 +\hat{a}^\dagger_2 \hat{a}_1\ket{\alpha,0} = 0 $$&#10;&#10;\end{document}"/>
  <p:tag name="IGUANATEXSIZE" val="25"/>
  <p:tag name="IGUANATEXCURSOR" val="218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.2343"/>
  <p:tag name="ORIGINALWIDTH" val="117.7353"/>
  <p:tag name="LATEXADDIN" val="\documentclass{article}&#10;\usepackage{amsmath}&#10;\usepackage{physics}&#10;\pagestyle{empty}&#10;\begin{document}&#10;$\ket{0}$&#10;&#10;&#10;\end{document}"/>
  <p:tag name="IGUANATEXSIZE" val="25"/>
  <p:tag name="IGUANATEXCURSOR" val="110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4.4807"/>
  <p:tag name="ORIGINALWIDTH" val="3235.095"/>
  <p:tag name="LATEXADDIN" val="\documentclass{article}&#10;\usepackage{amsmath}&#10;\usepackage{physics}&#10;\pagestyle{empty}&#10;\begin{document}&#10;&#10;$$ (\hat{n}_3 - \hat{n}_4)^2 = (\hat{a}^\dagger_1)^2 (\hat{a}_2)^2 + \hat{a}^\dagger_1\hat{a}_1\hat{a}_2\hat{a}^\dagger_2 + \hat{a}_1\hat{a}_1^\dagger \hat{a}_2^\dagger\hat{a}_2+(\hat{a}_1)^2 (\hat{a}^\dagger_2)^2 $$&#10;&#10;\end{document}"/>
  <p:tag name="IGUANATEXSIZE" val="25"/>
  <p:tag name="IGUANATEXCURSOR" val="310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4.4807"/>
  <p:tag name="ORIGINALWIDTH" val="4066.741"/>
  <p:tag name="LATEXADDIN" val="\documentclass{article}&#10;\usepackage{amsmath}&#10;\usepackage{physics}&#10;\pagestyle{empty}&#10;\begin{document}&#10;&#10;$$&lt;(\hat{n}_3 - \hat{n}_4)^2&gt; = \bra{\alpha,0} (\hat{a}^\dagger_1)^2 (\hat{a}_2)^2 + \hat{a}^\dagger_1\hat{a}_1\hat{a}_2\hat{a}^\dagger_2 + \hat{a}_1\hat{a}_1^\dagger \hat{a}_2^\dagger\hat{a}_2+(\hat{a}_1)^2 (\hat{a}^\dagger_2)^2 \ket{\alpha,0} $$ &#10;&#10;\end{document}"/>
  <p:tag name="IGUANATEXSIZE" val="25"/>
  <p:tag name="IGUANATEXCURSOR" val="346"/>
  <p:tag name="TRANSPARENCY" val="True"/>
  <p:tag name="FILENAME" val=""/>
  <p:tag name="LATEXENGINEID" val="0"/>
  <p:tag name="TEMPFOLDER" val="E:\Siddhartha\temp\"/>
  <p:tag name="LATEXFORMHEIGHT" val="545.25"/>
  <p:tag name="LATEXFORMWIDTH" val="522.75"/>
  <p:tag name="LATEXFORMWRAP" val="True"/>
  <p:tag name="BITMAPVECTOR" val="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1.4811"/>
  <p:tag name="ORIGINALWIDTH" val="1143.607"/>
  <p:tag name="LATEXADDIN" val="\documentclass{article}&#10;\usepackage{amsmath}&#10;\usepackage{physics}&#10;\pagestyle{empty}&#10;\begin{document}&#10;&#10;$$ &lt;(\hat{n}_3 - \hat{n}_4)^2&gt;  = \abs{\alpha}^2 $$&#10;&#10;\end{document}"/>
  <p:tag name="IGUANATEXSIZE" val="25"/>
  <p:tag name="IGUANATEXCURSOR" val="153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34.7206"/>
  <p:tag name="ORIGINALWIDTH" val="2065.242"/>
  <p:tag name="LATEXADDIN" val="\documentclass{article}&#10;\usepackage{amsmath}&#10;\usepackage{physics}&#10;\pagestyle{empty}&#10;\usepackage{empheq}&#10;\begin{document}&#10;&#10;$$ \boxed{\Delta(\hat{n}_3 - \hat{n}_4)^2  = \abs{\alpha}^2 \propto \text{Optical Power}} $$&#10;&#10;\end{document}"/>
  <p:tag name="IGUANATEXSIZE" val="25"/>
  <p:tag name="IGUANATEXCURSOR" val="103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4.4807"/>
  <p:tag name="ORIGINALWIDTH" val="102.7372"/>
  <p:tag name="LATEXADDIN" val="\documentclass{article}&#10;\usepackage{amsmath}&#10;\usepackage{physics}&#10;\pagestyle{empty}&#10;\begin{document}&#10;$\hat{a}^{\dagger}_{1}$&#10;&#10;&#10;\end{document}"/>
  <p:tag name="IGUANATEXSIZE" val="25"/>
  <p:tag name="IGUANATEXCURSOR" val="124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4.4807"/>
  <p:tag name="ORIGINALWIDTH" val="105.7368"/>
  <p:tag name="LATEXADDIN" val="\documentclass{article}&#10;\usepackage{amsmath}&#10;\usepackage{physics}&#10;\pagestyle{empty}&#10;\begin{document}&#10;$\hat{a}^{\dagger}_{2}$&#10;&#10;&#10;\end{document}"/>
  <p:tag name="IGUANATEXSIZE" val="25"/>
  <p:tag name="IGUANATEXCURSOR" val="122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5.9805"/>
  <p:tag name="ORIGINALWIDTH" val="106.4867"/>
  <p:tag name="LATEXADDIN" val="\documentclass{article}&#10;\usepackage{amsmath}&#10;\usepackage{physics}&#10;\pagestyle{empty}&#10;\begin{document}&#10;$\hat{a}^{\dagger}_{3}$&#10;&#10;&#10;\end{document}"/>
  <p:tag name="IGUANATEXSIZE" val="25"/>
  <p:tag name="IGUANATEXCURSOR" val="122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4.4807"/>
  <p:tag name="ORIGINALWIDTH" val="107.9865"/>
  <p:tag name="LATEXADDIN" val="\documentclass{article}&#10;\usepackage{amsmath}&#10;\usepackage{physics}&#10;\pagestyle{empty}&#10;\begin{document}&#10;$\hat{a}^{\dagger}_{4}$&#10;&#10;&#10;\end{document}"/>
  <p:tag name="IGUANATEXSIZE" val="25"/>
  <p:tag name="IGUANATEXCURSOR" val="122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19.4601"/>
  <p:tag name="ORIGINALWIDTH" val="1340.832"/>
  <p:tag name="LATEXADDIN" val="\documentclass{article}&#10;\usepackage{amsmath}&#10;\usepackage{physics}&#10;\pagestyle{empty}&#10;\begin{document}&#10;&#10;$$&#10;\frac{1}{\sqrt{2}}&#10;\begin{bmatrix}&#10;1 &amp;1 \\ 1 &amp; -1&#10;\end{bmatrix}&#10;\begin{bmatrix}&#10;\hat{a}^\dagger_1 \\ \hat{a}^\dagger_2&#10;\end{bmatrix}&#10;=&#10;\begin{bmatrix}&#10;\hat{a}^\dagger_3 \\ \hat{a}^\dagger_4&#10;\end{bmatrix}&#10;$$&#10;&#10;\end{document}"/>
  <p:tag name="IGUANATEXSIZE" val="25"/>
  <p:tag name="IGUANATEXCURSOR" val="294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21.7098"/>
  <p:tag name="ORIGINALWIDTH" val="694.4132"/>
  <p:tag name="LATEXADDIN" val="\documentclass{article}&#10;\usepackage{amsmath}&#10;\usepackage{physics}&#10;\pagestyle{empty}&#10;\begin{document}&#10;$$&#10;\hat{a}^\dagger_3 = \frac{\hat{a}^\dagger_1 + \hat{a}^\dagger_2}{\sqrt{2}}&#10;$$&#10;&#10;&#10;\end{document}"/>
  <p:tag name="IGUANATEXSIZE" val="25"/>
  <p:tag name="IGUANATEXCURSOR" val="147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21.7098"/>
  <p:tag name="ORIGINALWIDTH" val="694.4132"/>
  <p:tag name="LATEXADDIN" val="\documentclass{article}&#10;\usepackage{amsmath}&#10;\usepackage{physics}&#10;\pagestyle{empty}&#10;\begin{document}&#10;$$&#10;\hat{a}^\dagger_4 = \frac{\hat{a}^\dagger_1 - \hat{a}^\dagger_2}{\sqrt{2}}&#10;$$&#10;&#10;&#10;\end{document}"/>
  <p:tag name="IGUANATEXSIZE" val="25"/>
  <p:tag name="IGUANATEXCURSOR" val="149"/>
  <p:tag name="TRANSPARENCY" val="True"/>
  <p:tag name="FILENAME" val=""/>
  <p:tag name="LATEXENGINEID" val="0"/>
  <p:tag name="TEMPFOLDER" val="E:\Siddhartha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C70DE68-D957-4F54-9E43-1FD73683B1B5}">
  <we:reference id="wa104381909" version="3.14.0.0" store="en-GB" storeType="OMEX"/>
  <we:alternateReferences>
    <we:reference id="wa104381909" version="3.14.0.0" store="wa10438190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SPEQCS Programmable Photonic Processor</Template>
  <TotalTime>163</TotalTime>
  <Words>390</Words>
  <Application>Microsoft Office PowerPoint</Application>
  <PresentationFormat>Widescreen</PresentationFormat>
  <Paragraphs>153</Paragraphs>
  <Slides>20</Slides>
  <Notes>1</Notes>
  <HiddenSlides>8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Arial,Sans-Serif</vt:lpstr>
      <vt:lpstr>Calibri</vt:lpstr>
      <vt:lpstr>Calibri Light</vt:lpstr>
      <vt:lpstr>Cambria Math</vt:lpstr>
      <vt:lpstr>Comic Sans MS</vt:lpstr>
      <vt:lpstr>Cosmic sans</vt:lpstr>
      <vt:lpstr>Teko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Piyush</dc:creator>
  <cp:lastModifiedBy>CSD108</cp:lastModifiedBy>
  <cp:revision>10</cp:revision>
  <dcterms:created xsi:type="dcterms:W3CDTF">2024-05-22T04:44:54Z</dcterms:created>
  <dcterms:modified xsi:type="dcterms:W3CDTF">2024-07-12T01:41:50Z</dcterms:modified>
</cp:coreProperties>
</file>

<file path=docProps/thumbnail.jpeg>
</file>